
<file path=[Content_Types].xml><?xml version="1.0" encoding="utf-8"?>
<Types xmlns="http://schemas.openxmlformats.org/package/2006/content-types">
  <Default Extension="1"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5FF"/>
    <a:srgbClr val="F0B9FF"/>
    <a:srgbClr val="3D767F"/>
    <a:srgbClr val="384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DDF86-776C-46F0-AEFD-1761C3925CFD}" v="3408" dt="2025-07-31T11:40:04.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754" autoAdjust="0"/>
    <p:restoredTop sz="94689" autoAdjust="0"/>
  </p:normalViewPr>
  <p:slideViewPr>
    <p:cSldViewPr snapToGrid="0">
      <p:cViewPr>
        <p:scale>
          <a:sx n="90" d="100"/>
          <a:sy n="90" d="100"/>
        </p:scale>
        <p:origin x="974"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nimbalkarparag@outlook.com" userId="e80281989db11cfb" providerId="LiveId" clId="{58ADDF86-776C-46F0-AEFD-1761C3925CFD}"/>
    <pc:docChg chg="undo redo custSel addSld delSld modSld modMainMaster">
      <pc:chgData name="rajenimbalkarparag@outlook.com" userId="e80281989db11cfb" providerId="LiveId" clId="{58ADDF86-776C-46F0-AEFD-1761C3925CFD}" dt="2025-07-31T11:40:04.051" v="6850"/>
      <pc:docMkLst>
        <pc:docMk/>
      </pc:docMkLst>
      <pc:sldChg chg="addSp delSp modSp mod modTransition">
        <pc:chgData name="rajenimbalkarparag@outlook.com" userId="e80281989db11cfb" providerId="LiveId" clId="{58ADDF86-776C-46F0-AEFD-1761C3925CFD}" dt="2025-07-31T11:40:04.051" v="6850"/>
        <pc:sldMkLst>
          <pc:docMk/>
          <pc:sldMk cId="4137285550" sldId="256"/>
        </pc:sldMkLst>
        <pc:spChg chg="add mod">
          <ac:chgData name="rajenimbalkarparag@outlook.com" userId="e80281989db11cfb" providerId="LiveId" clId="{58ADDF86-776C-46F0-AEFD-1761C3925CFD}" dt="2025-07-31T08:08:17.962" v="6833" actId="339"/>
          <ac:spMkLst>
            <pc:docMk/>
            <pc:sldMk cId="4137285550" sldId="256"/>
            <ac:spMk id="2" creationId="{E47CDB89-47CB-6FA4-4B23-6EEED4955D16}"/>
          </ac:spMkLst>
        </pc:spChg>
        <pc:spChg chg="add del mod">
          <ac:chgData name="rajenimbalkarparag@outlook.com" userId="e80281989db11cfb" providerId="LiveId" clId="{58ADDF86-776C-46F0-AEFD-1761C3925CFD}" dt="2025-07-31T08:03:31.354" v="6820" actId="478"/>
          <ac:spMkLst>
            <pc:docMk/>
            <pc:sldMk cId="4137285550" sldId="256"/>
            <ac:spMk id="3" creationId="{F48EC1E6-8329-E0D9-C2DA-2F01ACCF2E0D}"/>
          </ac:spMkLst>
        </pc:spChg>
        <pc:spChg chg="del mod">
          <ac:chgData name="rajenimbalkarparag@outlook.com" userId="e80281989db11cfb" providerId="LiveId" clId="{58ADDF86-776C-46F0-AEFD-1761C3925CFD}" dt="2025-07-31T08:02:54.141" v="6815" actId="478"/>
          <ac:spMkLst>
            <pc:docMk/>
            <pc:sldMk cId="4137285550" sldId="256"/>
            <ac:spMk id="4" creationId="{AD7B9989-DB12-AB4C-8F21-A583537A31CA}"/>
          </ac:spMkLst>
        </pc:spChg>
        <pc:picChg chg="mod">
          <ac:chgData name="rajenimbalkarparag@outlook.com" userId="e80281989db11cfb" providerId="LiveId" clId="{58ADDF86-776C-46F0-AEFD-1761C3925CFD}" dt="2025-07-31T08:07:02.464" v="6828" actId="339"/>
          <ac:picMkLst>
            <pc:docMk/>
            <pc:sldMk cId="4137285550" sldId="256"/>
            <ac:picMk id="1026" creationId="{C9421F4D-232C-2ABE-B160-335A35D30A7D}"/>
          </ac:picMkLst>
        </pc:picChg>
      </pc:sldChg>
      <pc:sldChg chg="addSp delSp modSp mod modTransition setBg">
        <pc:chgData name="rajenimbalkarparag@outlook.com" userId="e80281989db11cfb" providerId="LiveId" clId="{58ADDF86-776C-46F0-AEFD-1761C3925CFD}" dt="2025-07-31T11:30:06.941" v="6845"/>
        <pc:sldMkLst>
          <pc:docMk/>
          <pc:sldMk cId="2852163341" sldId="257"/>
        </pc:sldMkLst>
        <pc:spChg chg="add mod">
          <ac:chgData name="rajenimbalkarparag@outlook.com" userId="e80281989db11cfb" providerId="LiveId" clId="{58ADDF86-776C-46F0-AEFD-1761C3925CFD}" dt="2025-07-31T06:25:19.747" v="6655" actId="207"/>
          <ac:spMkLst>
            <pc:docMk/>
            <pc:sldMk cId="2852163341" sldId="257"/>
            <ac:spMk id="9" creationId="{F2B40F6C-102D-9C5F-A920-AD614188531B}"/>
          </ac:spMkLst>
        </pc:spChg>
        <pc:spChg chg="add mod">
          <ac:chgData name="rajenimbalkarparag@outlook.com" userId="e80281989db11cfb" providerId="LiveId" clId="{58ADDF86-776C-46F0-AEFD-1761C3925CFD}" dt="2025-07-31T06:25:13.861" v="6654" actId="207"/>
          <ac:spMkLst>
            <pc:docMk/>
            <pc:sldMk cId="2852163341" sldId="257"/>
            <ac:spMk id="11" creationId="{6FC32A09-5BEE-9D54-88BF-5D7E08E23285}"/>
          </ac:spMkLst>
        </pc:spChg>
        <pc:picChg chg="add del mod">
          <ac:chgData name="rajenimbalkarparag@outlook.com" userId="e80281989db11cfb" providerId="LiveId" clId="{58ADDF86-776C-46F0-AEFD-1761C3925CFD}" dt="2025-07-30T06:36:31.097" v="5607"/>
          <ac:picMkLst>
            <pc:docMk/>
            <pc:sldMk cId="2852163341" sldId="257"/>
            <ac:picMk id="12" creationId="{A96F6D27-4CD9-7EB2-89EF-994BE203653B}"/>
          </ac:picMkLst>
        </pc:picChg>
      </pc:sldChg>
      <pc:sldChg chg="addSp delSp modSp new mod modTransition setBg">
        <pc:chgData name="rajenimbalkarparag@outlook.com" userId="e80281989db11cfb" providerId="LiveId" clId="{58ADDF86-776C-46F0-AEFD-1761C3925CFD}" dt="2025-07-31T11:30:05.867" v="6844"/>
        <pc:sldMkLst>
          <pc:docMk/>
          <pc:sldMk cId="3064663266" sldId="258"/>
        </pc:sldMkLst>
        <pc:spChg chg="add mod">
          <ac:chgData name="rajenimbalkarparag@outlook.com" userId="e80281989db11cfb" providerId="LiveId" clId="{58ADDF86-776C-46F0-AEFD-1761C3925CFD}" dt="2025-07-31T06:27:10.118" v="6805" actId="403"/>
          <ac:spMkLst>
            <pc:docMk/>
            <pc:sldMk cId="3064663266" sldId="258"/>
            <ac:spMk id="3" creationId="{0C87E011-8E49-91DD-04EF-E4719BFCC984}"/>
          </ac:spMkLst>
        </pc:spChg>
        <pc:spChg chg="add del mod">
          <ac:chgData name="rajenimbalkarparag@outlook.com" userId="e80281989db11cfb" providerId="LiveId" clId="{58ADDF86-776C-46F0-AEFD-1761C3925CFD}" dt="2025-07-31T06:27:02.375" v="6804" actId="403"/>
          <ac:spMkLst>
            <pc:docMk/>
            <pc:sldMk cId="3064663266" sldId="258"/>
            <ac:spMk id="7" creationId="{C22A0BD5-6084-5F98-6402-31C0CC896B78}"/>
          </ac:spMkLst>
        </pc:spChg>
        <pc:picChg chg="add mod">
          <ac:chgData name="rajenimbalkarparag@outlook.com" userId="e80281989db11cfb" providerId="LiveId" clId="{58ADDF86-776C-46F0-AEFD-1761C3925CFD}" dt="2025-07-29T17:04:51.817" v="5351"/>
          <ac:picMkLst>
            <pc:docMk/>
            <pc:sldMk cId="3064663266" sldId="258"/>
            <ac:picMk id="8" creationId="{07E472FB-2ACC-2353-559A-2AF38662BF02}"/>
          </ac:picMkLst>
        </pc:picChg>
      </pc:sldChg>
      <pc:sldChg chg="addSp delSp modSp new mod modTransition setBg modClrScheme chgLayout">
        <pc:chgData name="rajenimbalkarparag@outlook.com" userId="e80281989db11cfb" providerId="LiveId" clId="{58ADDF86-776C-46F0-AEFD-1761C3925CFD}" dt="2025-07-31T11:30:04.890" v="6843"/>
        <pc:sldMkLst>
          <pc:docMk/>
          <pc:sldMk cId="3331449414" sldId="259"/>
        </pc:sldMkLst>
        <pc:spChg chg="add del mod">
          <ac:chgData name="rajenimbalkarparag@outlook.com" userId="e80281989db11cfb" providerId="LiveId" clId="{58ADDF86-776C-46F0-AEFD-1761C3925CFD}" dt="2025-07-28T04:26:20.559" v="4574" actId="207"/>
          <ac:spMkLst>
            <pc:docMk/>
            <pc:sldMk cId="3331449414" sldId="259"/>
            <ac:spMk id="6" creationId="{0777F51F-211D-028F-E4A1-6E2CF5DCCA8C}"/>
          </ac:spMkLst>
        </pc:spChg>
        <pc:spChg chg="add del mod">
          <ac:chgData name="rajenimbalkarparag@outlook.com" userId="e80281989db11cfb" providerId="LiveId" clId="{58ADDF86-776C-46F0-AEFD-1761C3925CFD}" dt="2025-07-28T04:26:03.341" v="4572" actId="207"/>
          <ac:spMkLst>
            <pc:docMk/>
            <pc:sldMk cId="3331449414" sldId="259"/>
            <ac:spMk id="7" creationId="{45F5B7FD-DC53-1298-4E88-9E9F940B081B}"/>
          </ac:spMkLst>
        </pc:spChg>
        <pc:picChg chg="add del mod">
          <ac:chgData name="rajenimbalkarparag@outlook.com" userId="e80281989db11cfb" providerId="LiveId" clId="{58ADDF86-776C-46F0-AEFD-1761C3925CFD}" dt="2025-07-30T06:40:58.675" v="5625" actId="339"/>
          <ac:picMkLst>
            <pc:docMk/>
            <pc:sldMk cId="3331449414" sldId="259"/>
            <ac:picMk id="5" creationId="{85D2BA87-E901-C054-1D5A-174728CB97E2}"/>
          </ac:picMkLst>
        </pc:picChg>
      </pc:sldChg>
      <pc:sldChg chg="addSp delSp modSp add mod modTransition setBg modClrScheme chgLayout modNotesTx">
        <pc:chgData name="rajenimbalkarparag@outlook.com" userId="e80281989db11cfb" providerId="LiveId" clId="{58ADDF86-776C-46F0-AEFD-1761C3925CFD}" dt="2025-07-31T11:30:03.894" v="6842"/>
        <pc:sldMkLst>
          <pc:docMk/>
          <pc:sldMk cId="361763014" sldId="260"/>
        </pc:sldMkLst>
        <pc:spChg chg="add del mod">
          <ac:chgData name="rajenimbalkarparag@outlook.com" userId="e80281989db11cfb" providerId="LiveId" clId="{58ADDF86-776C-46F0-AEFD-1761C3925CFD}" dt="2025-07-30T10:38:05.262" v="5784" actId="478"/>
          <ac:spMkLst>
            <pc:docMk/>
            <pc:sldMk cId="361763014" sldId="260"/>
            <ac:spMk id="4" creationId="{EDE055A9-979F-14D7-0B39-61EC494A3FBC}"/>
          </ac:spMkLst>
        </pc:spChg>
        <pc:spChg chg="add mod">
          <ac:chgData name="rajenimbalkarparag@outlook.com" userId="e80281989db11cfb" providerId="LiveId" clId="{58ADDF86-776C-46F0-AEFD-1761C3925CFD}" dt="2025-07-31T04:30:32.317" v="6575" actId="339"/>
          <ac:spMkLst>
            <pc:docMk/>
            <pc:sldMk cId="361763014" sldId="260"/>
            <ac:spMk id="7" creationId="{195F32E1-ECB1-7230-2FA8-962F5145BB4C}"/>
          </ac:spMkLst>
        </pc:spChg>
        <pc:spChg chg="add del mod">
          <ac:chgData name="rajenimbalkarparag@outlook.com" userId="e80281989db11cfb" providerId="LiveId" clId="{58ADDF86-776C-46F0-AEFD-1761C3925CFD}" dt="2025-07-31T04:30:39.794" v="6577" actId="478"/>
          <ac:spMkLst>
            <pc:docMk/>
            <pc:sldMk cId="361763014" sldId="260"/>
            <ac:spMk id="8" creationId="{614D0538-CA85-CD61-010F-EE66F4DA2824}"/>
          </ac:spMkLst>
        </pc:spChg>
        <pc:spChg chg="add del mod">
          <ac:chgData name="rajenimbalkarparag@outlook.com" userId="e80281989db11cfb" providerId="LiveId" clId="{58ADDF86-776C-46F0-AEFD-1761C3925CFD}" dt="2025-07-31T04:30:59.099" v="6578" actId="339"/>
          <ac:spMkLst>
            <pc:docMk/>
            <pc:sldMk cId="361763014" sldId="260"/>
            <ac:spMk id="20" creationId="{9C19F239-6F16-2E61-894F-F80D147FCA2A}"/>
          </ac:spMkLst>
        </pc:spChg>
        <pc:spChg chg="add del mod">
          <ac:chgData name="rajenimbalkarparag@outlook.com" userId="e80281989db11cfb" providerId="LiveId" clId="{58ADDF86-776C-46F0-AEFD-1761C3925CFD}" dt="2025-07-29T09:16:39.859" v="5037" actId="478"/>
          <ac:spMkLst>
            <pc:docMk/>
            <pc:sldMk cId="361763014" sldId="260"/>
            <ac:spMk id="25" creationId="{F5963CD4-FAE4-EADD-E154-45FD386E4A5F}"/>
          </ac:spMkLst>
        </pc:spChg>
        <pc:spChg chg="add mod">
          <ac:chgData name="rajenimbalkarparag@outlook.com" userId="e80281989db11cfb" providerId="LiveId" clId="{58ADDF86-776C-46F0-AEFD-1761C3925CFD}" dt="2025-07-31T04:31:26.123" v="6582" actId="1035"/>
          <ac:spMkLst>
            <pc:docMk/>
            <pc:sldMk cId="361763014" sldId="260"/>
            <ac:spMk id="37" creationId="{74530E5F-30D6-967F-E8A6-53AB22EAC490}"/>
          </ac:spMkLst>
        </pc:spChg>
        <pc:picChg chg="add mod">
          <ac:chgData name="rajenimbalkarparag@outlook.com" userId="e80281989db11cfb" providerId="LiveId" clId="{58ADDF86-776C-46F0-AEFD-1761C3925CFD}" dt="2025-07-29T08:57:01.042" v="4983"/>
          <ac:picMkLst>
            <pc:docMk/>
            <pc:sldMk cId="361763014" sldId="260"/>
            <ac:picMk id="2" creationId="{9E374040-C4FB-5DCD-0AD8-B73A940A44D1}"/>
          </ac:picMkLst>
        </pc:picChg>
        <pc:picChg chg="add mod">
          <ac:chgData name="rajenimbalkarparag@outlook.com" userId="e80281989db11cfb" providerId="LiveId" clId="{58ADDF86-776C-46F0-AEFD-1761C3925CFD}" dt="2025-07-29T10:08:59.554" v="5297" actId="1076"/>
          <ac:picMkLst>
            <pc:docMk/>
            <pc:sldMk cId="361763014" sldId="260"/>
            <ac:picMk id="3" creationId="{4E070415-56FC-A490-75E2-C6A61B2B83A7}"/>
          </ac:picMkLst>
        </pc:picChg>
        <pc:picChg chg="add mod">
          <ac:chgData name="rajenimbalkarparag@outlook.com" userId="e80281989db11cfb" providerId="LiveId" clId="{58ADDF86-776C-46F0-AEFD-1761C3925CFD}" dt="2025-07-29T09:18:20.844" v="5064" actId="1076"/>
          <ac:picMkLst>
            <pc:docMk/>
            <pc:sldMk cId="361763014" sldId="260"/>
            <ac:picMk id="9" creationId="{2A926078-C0E1-A038-DE11-DE688D95F79B}"/>
          </ac:picMkLst>
        </pc:picChg>
        <pc:picChg chg="add mod">
          <ac:chgData name="rajenimbalkarparag@outlook.com" userId="e80281989db11cfb" providerId="LiveId" clId="{58ADDF86-776C-46F0-AEFD-1761C3925CFD}" dt="2025-07-30T09:58:41.072" v="5758" actId="1036"/>
          <ac:picMkLst>
            <pc:docMk/>
            <pc:sldMk cId="361763014" sldId="260"/>
            <ac:picMk id="10" creationId="{71FE53B8-5B97-FC26-3603-90D8B3507A42}"/>
          </ac:picMkLst>
        </pc:picChg>
        <pc:picChg chg="add mod">
          <ac:chgData name="rajenimbalkarparag@outlook.com" userId="e80281989db11cfb" providerId="LiveId" clId="{58ADDF86-776C-46F0-AEFD-1761C3925CFD}" dt="2025-07-29T09:18:45.817" v="5072" actId="1076"/>
          <ac:picMkLst>
            <pc:docMk/>
            <pc:sldMk cId="361763014" sldId="260"/>
            <ac:picMk id="13" creationId="{E485BB7D-740D-66CA-AD1A-298E0B1B3D08}"/>
          </ac:picMkLst>
        </pc:picChg>
        <pc:picChg chg="add mod">
          <ac:chgData name="rajenimbalkarparag@outlook.com" userId="e80281989db11cfb" providerId="LiveId" clId="{58ADDF86-776C-46F0-AEFD-1761C3925CFD}" dt="2025-07-29T09:19:01.083" v="5076" actId="1076"/>
          <ac:picMkLst>
            <pc:docMk/>
            <pc:sldMk cId="361763014" sldId="260"/>
            <ac:picMk id="14" creationId="{FF4C10F4-F0E8-DB11-4347-09EF557B0DBA}"/>
          </ac:picMkLst>
        </pc:picChg>
        <pc:picChg chg="add mod">
          <ac:chgData name="rajenimbalkarparag@outlook.com" userId="e80281989db11cfb" providerId="LiveId" clId="{58ADDF86-776C-46F0-AEFD-1761C3925CFD}" dt="2025-07-31T04:31:38.619" v="6584" actId="108"/>
          <ac:picMkLst>
            <pc:docMk/>
            <pc:sldMk cId="361763014" sldId="260"/>
            <ac:picMk id="47" creationId="{2287978F-81E9-ECDE-F942-7E08F0865DE7}"/>
          </ac:picMkLst>
        </pc:picChg>
        <pc:cxnChg chg="add del mod">
          <ac:chgData name="rajenimbalkarparag@outlook.com" userId="e80281989db11cfb" providerId="LiveId" clId="{58ADDF86-776C-46F0-AEFD-1761C3925CFD}" dt="2025-07-30T10:38:09.264" v="5785" actId="478"/>
          <ac:cxnSpMkLst>
            <pc:docMk/>
            <pc:sldMk cId="361763014" sldId="260"/>
            <ac:cxnSpMk id="6" creationId="{AFE9AF0B-3AE3-3AE2-8E12-748AF8A7A621}"/>
          </ac:cxnSpMkLst>
        </pc:cxnChg>
        <pc:cxnChg chg="add del mod">
          <ac:chgData name="rajenimbalkarparag@outlook.com" userId="e80281989db11cfb" providerId="LiveId" clId="{58ADDF86-776C-46F0-AEFD-1761C3925CFD}" dt="2025-07-30T10:38:13.572" v="5786" actId="478"/>
          <ac:cxnSpMkLst>
            <pc:docMk/>
            <pc:sldMk cId="361763014" sldId="260"/>
            <ac:cxnSpMk id="11" creationId="{02B69490-7716-24C0-0129-A1BE1CAC5B86}"/>
          </ac:cxnSpMkLst>
        </pc:cxnChg>
      </pc:sldChg>
      <pc:sldChg chg="addSp delSp modSp new mod modTransition setBg">
        <pc:chgData name="rajenimbalkarparag@outlook.com" userId="e80281989db11cfb" providerId="LiveId" clId="{58ADDF86-776C-46F0-AEFD-1761C3925CFD}" dt="2025-07-31T11:30:02.915" v="6841"/>
        <pc:sldMkLst>
          <pc:docMk/>
          <pc:sldMk cId="1113060894" sldId="261"/>
        </pc:sldMkLst>
        <pc:spChg chg="add mod">
          <ac:chgData name="rajenimbalkarparag@outlook.com" userId="e80281989db11cfb" providerId="LiveId" clId="{58ADDF86-776C-46F0-AEFD-1761C3925CFD}" dt="2025-07-31T04:32:21.844" v="6585" actId="339"/>
          <ac:spMkLst>
            <pc:docMk/>
            <pc:sldMk cId="1113060894" sldId="261"/>
            <ac:spMk id="3" creationId="{662C53B9-D2ED-2254-C9CB-760EC7F3FE17}"/>
          </ac:spMkLst>
        </pc:spChg>
        <pc:spChg chg="add del mod">
          <ac:chgData name="rajenimbalkarparag@outlook.com" userId="e80281989db11cfb" providerId="LiveId" clId="{58ADDF86-776C-46F0-AEFD-1761C3925CFD}" dt="2025-07-30T06:21:28.295" v="5507" actId="478"/>
          <ac:spMkLst>
            <pc:docMk/>
            <pc:sldMk cId="1113060894" sldId="261"/>
            <ac:spMk id="5" creationId="{5276760E-75E6-8D7C-E5E8-DC75BC090EBA}"/>
          </ac:spMkLst>
        </pc:spChg>
        <pc:spChg chg="add mod">
          <ac:chgData name="rajenimbalkarparag@outlook.com" userId="e80281989db11cfb" providerId="LiveId" clId="{58ADDF86-776C-46F0-AEFD-1761C3925CFD}" dt="2025-07-30T06:24:26.999" v="5528" actId="1076"/>
          <ac:spMkLst>
            <pc:docMk/>
            <pc:sldMk cId="1113060894" sldId="261"/>
            <ac:spMk id="7" creationId="{5734A5B0-DE35-7FAB-9C21-CF2C74215F71}"/>
          </ac:spMkLst>
        </pc:spChg>
        <pc:spChg chg="add mod">
          <ac:chgData name="rajenimbalkarparag@outlook.com" userId="e80281989db11cfb" providerId="LiveId" clId="{58ADDF86-776C-46F0-AEFD-1761C3925CFD}" dt="2025-07-31T04:33:39.602" v="6588" actId="1076"/>
          <ac:spMkLst>
            <pc:docMk/>
            <pc:sldMk cId="1113060894" sldId="261"/>
            <ac:spMk id="8" creationId="{FC8181DC-AF5B-1067-6867-D4BBC3522AE0}"/>
          </ac:spMkLst>
        </pc:spChg>
        <pc:spChg chg="add mod">
          <ac:chgData name="rajenimbalkarparag@outlook.com" userId="e80281989db11cfb" providerId="LiveId" clId="{58ADDF86-776C-46F0-AEFD-1761C3925CFD}" dt="2025-07-31T04:32:21.844" v="6585" actId="339"/>
          <ac:spMkLst>
            <pc:docMk/>
            <pc:sldMk cId="1113060894" sldId="261"/>
            <ac:spMk id="11" creationId="{20D74137-F692-9036-58A1-EB28EE73ED74}"/>
          </ac:spMkLst>
        </pc:spChg>
        <pc:picChg chg="add mod">
          <ac:chgData name="rajenimbalkarparag@outlook.com" userId="e80281989db11cfb" providerId="LiveId" clId="{58ADDF86-776C-46F0-AEFD-1761C3925CFD}" dt="2025-07-28T04:26:41.464" v="4577" actId="1035"/>
          <ac:picMkLst>
            <pc:docMk/>
            <pc:sldMk cId="1113060894" sldId="261"/>
            <ac:picMk id="2" creationId="{3926C772-6A8A-0C36-DD85-11889E7BB218}"/>
          </ac:picMkLst>
        </pc:picChg>
        <pc:picChg chg="add mod">
          <ac:chgData name="rajenimbalkarparag@outlook.com" userId="e80281989db11cfb" providerId="LiveId" clId="{58ADDF86-776C-46F0-AEFD-1761C3925CFD}" dt="2025-07-27T14:27:48.680" v="1898"/>
          <ac:picMkLst>
            <pc:docMk/>
            <pc:sldMk cId="1113060894" sldId="261"/>
            <ac:picMk id="4" creationId="{590E520D-5F31-807B-10FB-0FA1DAB1CFEC}"/>
          </ac:picMkLst>
        </pc:picChg>
        <pc:picChg chg="add mod">
          <ac:chgData name="rajenimbalkarparag@outlook.com" userId="e80281989db11cfb" providerId="LiveId" clId="{58ADDF86-776C-46F0-AEFD-1761C3925CFD}" dt="2025-07-30T06:24:52.978" v="5534" actId="14100"/>
          <ac:picMkLst>
            <pc:docMk/>
            <pc:sldMk cId="1113060894" sldId="261"/>
            <ac:picMk id="6" creationId="{5AD16824-37E6-CB09-9ECB-7A556AFD34A9}"/>
          </ac:picMkLst>
        </pc:picChg>
        <pc:picChg chg="add mod">
          <ac:chgData name="rajenimbalkarparag@outlook.com" userId="e80281989db11cfb" providerId="LiveId" clId="{58ADDF86-776C-46F0-AEFD-1761C3925CFD}" dt="2025-07-30T09:46:39.689" v="5753"/>
          <ac:picMkLst>
            <pc:docMk/>
            <pc:sldMk cId="1113060894" sldId="261"/>
            <ac:picMk id="9" creationId="{46101204-87A1-B712-997A-F0489FF52B0F}"/>
          </ac:picMkLst>
        </pc:picChg>
        <pc:picChg chg="add del mod">
          <ac:chgData name="rajenimbalkarparag@outlook.com" userId="e80281989db11cfb" providerId="LiveId" clId="{58ADDF86-776C-46F0-AEFD-1761C3925CFD}" dt="2025-07-30T08:05:06.121" v="5652" actId="478"/>
          <ac:picMkLst>
            <pc:docMk/>
            <pc:sldMk cId="1113060894" sldId="261"/>
            <ac:picMk id="10" creationId="{45E03D90-43BE-8068-9E3C-5249F6EC7C19}"/>
          </ac:picMkLst>
        </pc:picChg>
        <pc:picChg chg="add del">
          <ac:chgData name="rajenimbalkarparag@outlook.com" userId="e80281989db11cfb" providerId="LiveId" clId="{58ADDF86-776C-46F0-AEFD-1761C3925CFD}" dt="2025-07-30T08:05:03.912" v="5651" actId="478"/>
          <ac:picMkLst>
            <pc:docMk/>
            <pc:sldMk cId="1113060894" sldId="261"/>
            <ac:picMk id="13" creationId="{31F450E2-2FF0-042D-285F-B3E39AC47867}"/>
          </ac:picMkLst>
        </pc:picChg>
        <pc:picChg chg="add del mod">
          <ac:chgData name="rajenimbalkarparag@outlook.com" userId="e80281989db11cfb" providerId="LiveId" clId="{58ADDF86-776C-46F0-AEFD-1761C3925CFD}" dt="2025-07-30T08:07:38.508" v="5656" actId="478"/>
          <ac:picMkLst>
            <pc:docMk/>
            <pc:sldMk cId="1113060894" sldId="261"/>
            <ac:picMk id="15" creationId="{B950B79B-D531-FA57-3C28-3AA128EA4309}"/>
          </ac:picMkLst>
        </pc:picChg>
        <pc:picChg chg="add mod">
          <ac:chgData name="rajenimbalkarparag@outlook.com" userId="e80281989db11cfb" providerId="LiveId" clId="{58ADDF86-776C-46F0-AEFD-1761C3925CFD}" dt="2025-07-30T08:08:44.655" v="5667" actId="208"/>
          <ac:picMkLst>
            <pc:docMk/>
            <pc:sldMk cId="1113060894" sldId="261"/>
            <ac:picMk id="17" creationId="{09FD6313-B7C8-E9F1-1FA8-3C6B90DA3E35}"/>
          </ac:picMkLst>
        </pc:picChg>
        <pc:picChg chg="add mod">
          <ac:chgData name="rajenimbalkarparag@outlook.com" userId="e80281989db11cfb" providerId="LiveId" clId="{58ADDF86-776C-46F0-AEFD-1761C3925CFD}" dt="2025-07-30T10:46:21.969" v="5810" actId="1076"/>
          <ac:picMkLst>
            <pc:docMk/>
            <pc:sldMk cId="1113060894" sldId="261"/>
            <ac:picMk id="19" creationId="{7D6DA098-A047-3E4E-DF11-6E37D7905F28}"/>
          </ac:picMkLst>
        </pc:picChg>
        <pc:picChg chg="add del mod">
          <ac:chgData name="rajenimbalkarparag@outlook.com" userId="e80281989db11cfb" providerId="LiveId" clId="{58ADDF86-776C-46F0-AEFD-1761C3925CFD}" dt="2025-07-30T07:00:56.297" v="5646" actId="478"/>
          <ac:picMkLst>
            <pc:docMk/>
            <pc:sldMk cId="1113060894" sldId="261"/>
            <ac:picMk id="24" creationId="{E06ECC3B-9BAC-42D3-B5C5-D1DD0E62647C}"/>
          </ac:picMkLst>
        </pc:picChg>
        <pc:picChg chg="add del mod">
          <ac:chgData name="rajenimbalkarparag@outlook.com" userId="e80281989db11cfb" providerId="LiveId" clId="{58ADDF86-776C-46F0-AEFD-1761C3925CFD}" dt="2025-07-30T07:00:58.796" v="5647" actId="478"/>
          <ac:picMkLst>
            <pc:docMk/>
            <pc:sldMk cId="1113060894" sldId="261"/>
            <ac:picMk id="26" creationId="{12924C9B-6700-60DD-8C89-2A93A3F2E014}"/>
          </ac:picMkLst>
        </pc:picChg>
        <pc:picChg chg="add mod">
          <ac:chgData name="rajenimbalkarparag@outlook.com" userId="e80281989db11cfb" providerId="LiveId" clId="{58ADDF86-776C-46F0-AEFD-1761C3925CFD}" dt="2025-07-27T18:54:56.761" v="4555" actId="208"/>
          <ac:picMkLst>
            <pc:docMk/>
            <pc:sldMk cId="1113060894" sldId="261"/>
            <ac:picMk id="35" creationId="{3BD86A28-DECB-EB2F-1AAF-DFAE9E91B885}"/>
          </ac:picMkLst>
        </pc:picChg>
        <pc:picChg chg="add mod">
          <ac:chgData name="rajenimbalkarparag@outlook.com" userId="e80281989db11cfb" providerId="LiveId" clId="{58ADDF86-776C-46F0-AEFD-1761C3925CFD}" dt="2025-07-27T18:54:56.761" v="4555" actId="208"/>
          <ac:picMkLst>
            <pc:docMk/>
            <pc:sldMk cId="1113060894" sldId="261"/>
            <ac:picMk id="39" creationId="{9C33F009-4ECB-86D8-12B5-2E3E50179BDD}"/>
          </ac:picMkLst>
        </pc:picChg>
      </pc:sldChg>
      <pc:sldChg chg="addSp modSp add del mod">
        <pc:chgData name="rajenimbalkarparag@outlook.com" userId="e80281989db11cfb" providerId="LiveId" clId="{58ADDF86-776C-46F0-AEFD-1761C3925CFD}" dt="2025-07-27T14:14:23.631" v="1526" actId="47"/>
        <pc:sldMkLst>
          <pc:docMk/>
          <pc:sldMk cId="1385212353" sldId="261"/>
        </pc:sldMkLst>
      </pc:sldChg>
      <pc:sldChg chg="addSp delSp modSp new mod modTransition">
        <pc:chgData name="rajenimbalkarparag@outlook.com" userId="e80281989db11cfb" providerId="LiveId" clId="{58ADDF86-776C-46F0-AEFD-1761C3925CFD}" dt="2025-07-31T11:30:01.884" v="6840"/>
        <pc:sldMkLst>
          <pc:docMk/>
          <pc:sldMk cId="599661269" sldId="262"/>
        </pc:sldMkLst>
        <pc:spChg chg="add mod">
          <ac:chgData name="rajenimbalkarparag@outlook.com" userId="e80281989db11cfb" providerId="LiveId" clId="{58ADDF86-776C-46F0-AEFD-1761C3925CFD}" dt="2025-07-31T04:33:55.657" v="6589" actId="339"/>
          <ac:spMkLst>
            <pc:docMk/>
            <pc:sldMk cId="599661269" sldId="262"/>
            <ac:spMk id="6" creationId="{5E3985AC-1EA6-EF64-68D0-3754F856A0D1}"/>
          </ac:spMkLst>
        </pc:spChg>
        <pc:spChg chg="add mod">
          <ac:chgData name="rajenimbalkarparag@outlook.com" userId="e80281989db11cfb" providerId="LiveId" clId="{58ADDF86-776C-46F0-AEFD-1761C3925CFD}" dt="2025-07-30T11:27:07.270" v="5850" actId="14100"/>
          <ac:spMkLst>
            <pc:docMk/>
            <pc:sldMk cId="599661269" sldId="262"/>
            <ac:spMk id="9" creationId="{922BCE40-69FE-EC68-C51C-865B43A97DC3}"/>
          </ac:spMkLst>
        </pc:spChg>
        <pc:spChg chg="add mod">
          <ac:chgData name="rajenimbalkarparag@outlook.com" userId="e80281989db11cfb" providerId="LiveId" clId="{58ADDF86-776C-46F0-AEFD-1761C3925CFD}" dt="2025-07-31T04:33:55.657" v="6589" actId="339"/>
          <ac:spMkLst>
            <pc:docMk/>
            <pc:sldMk cId="599661269" sldId="262"/>
            <ac:spMk id="18" creationId="{0DE3A8CA-4853-923E-758B-3EF8CC77B11F}"/>
          </ac:spMkLst>
        </pc:spChg>
        <pc:picChg chg="add mod">
          <ac:chgData name="rajenimbalkarparag@outlook.com" userId="e80281989db11cfb" providerId="LiveId" clId="{58ADDF86-776C-46F0-AEFD-1761C3925CFD}" dt="2025-07-28T04:26:49.496" v="4580" actId="1036"/>
          <ac:picMkLst>
            <pc:docMk/>
            <pc:sldMk cId="599661269" sldId="262"/>
            <ac:picMk id="2" creationId="{ADC05B5E-04E8-5BFF-E30F-CF74A95FC4B3}"/>
          </ac:picMkLst>
        </pc:picChg>
        <pc:picChg chg="add mod">
          <ac:chgData name="rajenimbalkarparag@outlook.com" userId="e80281989db11cfb" providerId="LiveId" clId="{58ADDF86-776C-46F0-AEFD-1761C3925CFD}" dt="2025-07-30T11:27:09.446" v="5861" actId="1076"/>
          <ac:picMkLst>
            <pc:docMk/>
            <pc:sldMk cId="599661269" sldId="262"/>
            <ac:picMk id="4" creationId="{CDABF27C-1189-3BC4-F6DD-ABA0E6F4B147}"/>
          </ac:picMkLst>
        </pc:picChg>
        <pc:picChg chg="add mod">
          <ac:chgData name="rajenimbalkarparag@outlook.com" userId="e80281989db11cfb" providerId="LiveId" clId="{58ADDF86-776C-46F0-AEFD-1761C3925CFD}" dt="2025-07-27T17:29:04.859" v="4043"/>
          <ac:picMkLst>
            <pc:docMk/>
            <pc:sldMk cId="599661269" sldId="262"/>
            <ac:picMk id="7" creationId="{C76921E6-1F99-1A63-487F-7EF24FDFC602}"/>
          </ac:picMkLst>
        </pc:picChg>
        <pc:picChg chg="add mod">
          <ac:chgData name="rajenimbalkarparag@outlook.com" userId="e80281989db11cfb" providerId="LiveId" clId="{58ADDF86-776C-46F0-AEFD-1761C3925CFD}" dt="2025-07-30T11:27:09.247" v="5860" actId="1076"/>
          <ac:picMkLst>
            <pc:docMk/>
            <pc:sldMk cId="599661269" sldId="262"/>
            <ac:picMk id="8" creationId="{8DFC8C1D-BB0E-FA0F-71A5-994857AE3013}"/>
          </ac:picMkLst>
        </pc:picChg>
        <pc:picChg chg="add mod">
          <ac:chgData name="rajenimbalkarparag@outlook.com" userId="e80281989db11cfb" providerId="LiveId" clId="{58ADDF86-776C-46F0-AEFD-1761C3925CFD}" dt="2025-07-30T11:27:21.942" v="5866" actId="1076"/>
          <ac:picMkLst>
            <pc:docMk/>
            <pc:sldMk cId="599661269" sldId="262"/>
            <ac:picMk id="13" creationId="{5A7F517E-0AE9-86CC-D1A2-F09115560569}"/>
          </ac:picMkLst>
        </pc:picChg>
        <pc:picChg chg="add mod">
          <ac:chgData name="rajenimbalkarparag@outlook.com" userId="e80281989db11cfb" providerId="LiveId" clId="{58ADDF86-776C-46F0-AEFD-1761C3925CFD}" dt="2025-07-30T11:27:10.275" v="5864" actId="1076"/>
          <ac:picMkLst>
            <pc:docMk/>
            <pc:sldMk cId="599661269" sldId="262"/>
            <ac:picMk id="15" creationId="{74719045-B49A-AE11-5ACB-AE85EC503254}"/>
          </ac:picMkLst>
        </pc:picChg>
        <pc:picChg chg="add del mod">
          <ac:chgData name="rajenimbalkarparag@outlook.com" userId="e80281989db11cfb" providerId="LiveId" clId="{58ADDF86-776C-46F0-AEFD-1761C3925CFD}" dt="2025-07-30T08:15:34.524" v="5671" actId="478"/>
          <ac:picMkLst>
            <pc:docMk/>
            <pc:sldMk cId="599661269" sldId="262"/>
            <ac:picMk id="24" creationId="{E0D1D629-738F-12F9-E31A-E05875E3ACD2}"/>
          </ac:picMkLst>
        </pc:picChg>
        <pc:picChg chg="add del mod">
          <ac:chgData name="rajenimbalkarparag@outlook.com" userId="e80281989db11cfb" providerId="LiveId" clId="{58ADDF86-776C-46F0-AEFD-1761C3925CFD}" dt="2025-07-30T08:15:29.219" v="5670" actId="478"/>
          <ac:picMkLst>
            <pc:docMk/>
            <pc:sldMk cId="599661269" sldId="262"/>
            <ac:picMk id="28" creationId="{2FB6B559-02C4-E59F-E3CB-2B77B817E9BA}"/>
          </ac:picMkLst>
        </pc:picChg>
      </pc:sldChg>
      <pc:sldChg chg="addSp modSp add del mod">
        <pc:chgData name="rajenimbalkarparag@outlook.com" userId="e80281989db11cfb" providerId="LiveId" clId="{58ADDF86-776C-46F0-AEFD-1761C3925CFD}" dt="2025-07-27T14:14:29.595" v="1528" actId="47"/>
        <pc:sldMkLst>
          <pc:docMk/>
          <pc:sldMk cId="3798422386" sldId="262"/>
        </pc:sldMkLst>
      </pc:sldChg>
      <pc:sldChg chg="addSp modSp add del">
        <pc:chgData name="rajenimbalkarparag@outlook.com" userId="e80281989db11cfb" providerId="LiveId" clId="{58ADDF86-776C-46F0-AEFD-1761C3925CFD}" dt="2025-07-27T14:14:27.332" v="1527" actId="47"/>
        <pc:sldMkLst>
          <pc:docMk/>
          <pc:sldMk cId="1197494366" sldId="263"/>
        </pc:sldMkLst>
      </pc:sldChg>
      <pc:sldChg chg="addSp delSp modSp add mod modTransition setBg">
        <pc:chgData name="rajenimbalkarparag@outlook.com" userId="e80281989db11cfb" providerId="LiveId" clId="{58ADDF86-776C-46F0-AEFD-1761C3925CFD}" dt="2025-07-31T11:30:00.867" v="6839"/>
        <pc:sldMkLst>
          <pc:docMk/>
          <pc:sldMk cId="1976598988" sldId="263"/>
        </pc:sldMkLst>
        <pc:spChg chg="add mod">
          <ac:chgData name="rajenimbalkarparag@outlook.com" userId="e80281989db11cfb" providerId="LiveId" clId="{58ADDF86-776C-46F0-AEFD-1761C3925CFD}" dt="2025-07-31T04:35:57.582" v="6594" actId="339"/>
          <ac:spMkLst>
            <pc:docMk/>
            <pc:sldMk cId="1976598988" sldId="263"/>
            <ac:spMk id="6" creationId="{EEF316B1-9AA1-3DB3-5705-F58E78BD6452}"/>
          </ac:spMkLst>
        </pc:spChg>
        <pc:spChg chg="add mod">
          <ac:chgData name="rajenimbalkarparag@outlook.com" userId="e80281989db11cfb" providerId="LiveId" clId="{58ADDF86-776C-46F0-AEFD-1761C3925CFD}" dt="2025-07-31T05:01:47.100" v="6623"/>
          <ac:spMkLst>
            <pc:docMk/>
            <pc:sldMk cId="1976598988" sldId="263"/>
            <ac:spMk id="7" creationId="{04B8DEA4-3BE6-59B6-2217-DA61EE5CC901}"/>
          </ac:spMkLst>
        </pc:spChg>
        <pc:picChg chg="add mod">
          <ac:chgData name="rajenimbalkarparag@outlook.com" userId="e80281989db11cfb" providerId="LiveId" clId="{58ADDF86-776C-46F0-AEFD-1761C3925CFD}" dt="2025-07-28T04:26:53.203" v="4581"/>
          <ac:picMkLst>
            <pc:docMk/>
            <pc:sldMk cId="1976598988" sldId="263"/>
            <ac:picMk id="2" creationId="{5E36E781-D204-3755-3704-023A2F9AB4E7}"/>
          </ac:picMkLst>
        </pc:picChg>
        <pc:picChg chg="add del mod">
          <ac:chgData name="rajenimbalkarparag@outlook.com" userId="e80281989db11cfb" providerId="LiveId" clId="{58ADDF86-776C-46F0-AEFD-1761C3925CFD}" dt="2025-07-30T06:17:44.309" v="5482" actId="478"/>
          <ac:picMkLst>
            <pc:docMk/>
            <pc:sldMk cId="1976598988" sldId="263"/>
            <ac:picMk id="5" creationId="{7515EB47-02AD-9C87-E3E9-75A54649CFCF}"/>
          </ac:picMkLst>
        </pc:picChg>
        <pc:picChg chg="add mod">
          <ac:chgData name="rajenimbalkarparag@outlook.com" userId="e80281989db11cfb" providerId="LiveId" clId="{58ADDF86-776C-46F0-AEFD-1761C3925CFD}" dt="2025-07-29T09:21:45.645" v="5191" actId="1076"/>
          <ac:picMkLst>
            <pc:docMk/>
            <pc:sldMk cId="1976598988" sldId="263"/>
            <ac:picMk id="9" creationId="{745CCC21-B61D-9824-671F-CA8A0A331110}"/>
          </ac:picMkLst>
        </pc:picChg>
        <pc:picChg chg="add mod">
          <ac:chgData name="rajenimbalkarparag@outlook.com" userId="e80281989db11cfb" providerId="LiveId" clId="{58ADDF86-776C-46F0-AEFD-1761C3925CFD}" dt="2025-07-30T06:18:19.820" v="5486" actId="208"/>
          <ac:picMkLst>
            <pc:docMk/>
            <pc:sldMk cId="1976598988" sldId="263"/>
            <ac:picMk id="10" creationId="{DDDB3088-4153-BD69-1AA0-70D466735F26}"/>
          </ac:picMkLst>
        </pc:picChg>
        <pc:picChg chg="add mod">
          <ac:chgData name="rajenimbalkarparag@outlook.com" userId="e80281989db11cfb" providerId="LiveId" clId="{58ADDF86-776C-46F0-AEFD-1761C3925CFD}" dt="2025-07-30T06:19:20.724" v="5492"/>
          <ac:picMkLst>
            <pc:docMk/>
            <pc:sldMk cId="1976598988" sldId="263"/>
            <ac:picMk id="11" creationId="{28816727-0EF8-1BBC-01D0-D29C6FDCEFBB}"/>
          </ac:picMkLst>
        </pc:picChg>
        <pc:picChg chg="add del mod">
          <ac:chgData name="rajenimbalkarparag@outlook.com" userId="e80281989db11cfb" providerId="LiveId" clId="{58ADDF86-776C-46F0-AEFD-1761C3925CFD}" dt="2025-07-30T06:12:03.543" v="5478" actId="478"/>
          <ac:picMkLst>
            <pc:docMk/>
            <pc:sldMk cId="1976598988" sldId="263"/>
            <ac:picMk id="12" creationId="{F48A4D8A-2537-2E7A-DF36-62C12E83EA39}"/>
          </ac:picMkLst>
        </pc:picChg>
        <pc:picChg chg="add del mod">
          <ac:chgData name="rajenimbalkarparag@outlook.com" userId="e80281989db11cfb" providerId="LiveId" clId="{58ADDF86-776C-46F0-AEFD-1761C3925CFD}" dt="2025-07-30T06:12:07.387" v="5479" actId="478"/>
          <ac:picMkLst>
            <pc:docMk/>
            <pc:sldMk cId="1976598988" sldId="263"/>
            <ac:picMk id="14" creationId="{990D9F4E-C987-EE40-9BD1-B15D91F7FB4C}"/>
          </ac:picMkLst>
        </pc:picChg>
        <pc:picChg chg="add mod">
          <ac:chgData name="rajenimbalkarparag@outlook.com" userId="e80281989db11cfb" providerId="LiveId" clId="{58ADDF86-776C-46F0-AEFD-1761C3925CFD}" dt="2025-07-30T06:19:30.536" v="5493" actId="208"/>
          <ac:picMkLst>
            <pc:docMk/>
            <pc:sldMk cId="1976598988" sldId="263"/>
            <ac:picMk id="15" creationId="{E49265EE-8079-5B9D-0BBB-44C01F5F363A}"/>
          </ac:picMkLst>
        </pc:picChg>
      </pc:sldChg>
      <pc:sldChg chg="addSp modSp add del">
        <pc:chgData name="rajenimbalkarparag@outlook.com" userId="e80281989db11cfb" providerId="LiveId" clId="{58ADDF86-776C-46F0-AEFD-1761C3925CFD}" dt="2025-07-27T14:14:48.102" v="1529" actId="47"/>
        <pc:sldMkLst>
          <pc:docMk/>
          <pc:sldMk cId="3763066086" sldId="264"/>
        </pc:sldMkLst>
      </pc:sldChg>
      <pc:sldChg chg="addSp delSp modSp new mod modTransition setBg">
        <pc:chgData name="rajenimbalkarparag@outlook.com" userId="e80281989db11cfb" providerId="LiveId" clId="{58ADDF86-776C-46F0-AEFD-1761C3925CFD}" dt="2025-07-31T11:29:59.820" v="6838"/>
        <pc:sldMkLst>
          <pc:docMk/>
          <pc:sldMk cId="3948671833" sldId="264"/>
        </pc:sldMkLst>
        <pc:spChg chg="add del mod">
          <ac:chgData name="rajenimbalkarparag@outlook.com" userId="e80281989db11cfb" providerId="LiveId" clId="{58ADDF86-776C-46F0-AEFD-1761C3925CFD}" dt="2025-07-30T06:25:09.661" v="5537" actId="478"/>
          <ac:spMkLst>
            <pc:docMk/>
            <pc:sldMk cId="3948671833" sldId="264"/>
            <ac:spMk id="7" creationId="{9A88D1EC-06BF-55D2-5456-35E151BE9377}"/>
          </ac:spMkLst>
        </pc:spChg>
        <pc:spChg chg="add del mod">
          <ac:chgData name="rajenimbalkarparag@outlook.com" userId="e80281989db11cfb" providerId="LiveId" clId="{58ADDF86-776C-46F0-AEFD-1761C3925CFD}" dt="2025-07-30T06:21:49.716" v="5508" actId="478"/>
          <ac:spMkLst>
            <pc:docMk/>
            <pc:sldMk cId="3948671833" sldId="264"/>
            <ac:spMk id="8" creationId="{833FBA63-794A-D4BA-6308-7A1366EF4ACE}"/>
          </ac:spMkLst>
        </pc:spChg>
        <pc:spChg chg="add mod">
          <ac:chgData name="rajenimbalkarparag@outlook.com" userId="e80281989db11cfb" providerId="LiveId" clId="{58ADDF86-776C-46F0-AEFD-1761C3925CFD}" dt="2025-07-31T04:37:49.391" v="6605" actId="339"/>
          <ac:spMkLst>
            <pc:docMk/>
            <pc:sldMk cId="3948671833" sldId="264"/>
            <ac:spMk id="9" creationId="{1B54E504-214F-6942-4A51-085F45FE3F7B}"/>
          </ac:spMkLst>
        </pc:spChg>
        <pc:spChg chg="add del mod">
          <ac:chgData name="rajenimbalkarparag@outlook.com" userId="e80281989db11cfb" providerId="LiveId" clId="{58ADDF86-776C-46F0-AEFD-1761C3925CFD}" dt="2025-07-30T06:30:01.832" v="5556" actId="478"/>
          <ac:spMkLst>
            <pc:docMk/>
            <pc:sldMk cId="3948671833" sldId="264"/>
            <ac:spMk id="10" creationId="{4B216AFA-3F1B-5FD5-8A66-FBA4718F4F53}"/>
          </ac:spMkLst>
        </pc:spChg>
        <pc:spChg chg="add del mod">
          <ac:chgData name="rajenimbalkarparag@outlook.com" userId="e80281989db11cfb" providerId="LiveId" clId="{58ADDF86-776C-46F0-AEFD-1761C3925CFD}" dt="2025-07-30T06:29:53.685" v="5554" actId="478"/>
          <ac:spMkLst>
            <pc:docMk/>
            <pc:sldMk cId="3948671833" sldId="264"/>
            <ac:spMk id="15" creationId="{D03CEF4B-3787-D054-9649-082DA074AD9C}"/>
          </ac:spMkLst>
        </pc:spChg>
        <pc:spChg chg="add del mod">
          <ac:chgData name="rajenimbalkarparag@outlook.com" userId="e80281989db11cfb" providerId="LiveId" clId="{58ADDF86-776C-46F0-AEFD-1761C3925CFD}" dt="2025-07-30T06:29:52.425" v="5553" actId="478"/>
          <ac:spMkLst>
            <pc:docMk/>
            <pc:sldMk cId="3948671833" sldId="264"/>
            <ac:spMk id="18" creationId="{EE419401-049E-7411-D91F-7BBE19627D6C}"/>
          </ac:spMkLst>
        </pc:spChg>
        <pc:spChg chg="add mod">
          <ac:chgData name="rajenimbalkarparag@outlook.com" userId="e80281989db11cfb" providerId="LiveId" clId="{58ADDF86-776C-46F0-AEFD-1761C3925CFD}" dt="2025-07-30T06:33:23.023" v="5585" actId="1076"/>
          <ac:spMkLst>
            <pc:docMk/>
            <pc:sldMk cId="3948671833" sldId="264"/>
            <ac:spMk id="21" creationId="{5E67B614-B654-E444-E3C7-F6CBB151DC70}"/>
          </ac:spMkLst>
        </pc:spChg>
        <pc:spChg chg="add mod">
          <ac:chgData name="rajenimbalkarparag@outlook.com" userId="e80281989db11cfb" providerId="LiveId" clId="{58ADDF86-776C-46F0-AEFD-1761C3925CFD}" dt="2025-07-31T04:37:49.391" v="6605" actId="339"/>
          <ac:spMkLst>
            <pc:docMk/>
            <pc:sldMk cId="3948671833" sldId="264"/>
            <ac:spMk id="22" creationId="{CD7467C3-E9BF-7516-EE80-71B8E46F9158}"/>
          </ac:spMkLst>
        </pc:spChg>
        <pc:spChg chg="add mod">
          <ac:chgData name="rajenimbalkarparag@outlook.com" userId="e80281989db11cfb" providerId="LiveId" clId="{58ADDF86-776C-46F0-AEFD-1761C3925CFD}" dt="2025-07-30T06:33:17.030" v="5584" actId="571"/>
          <ac:spMkLst>
            <pc:docMk/>
            <pc:sldMk cId="3948671833" sldId="264"/>
            <ac:spMk id="26" creationId="{DBB6CF69-37FC-0F6E-87E0-A46342AE959D}"/>
          </ac:spMkLst>
        </pc:spChg>
        <pc:picChg chg="add del mod">
          <ac:chgData name="rajenimbalkarparag@outlook.com" userId="e80281989db11cfb" providerId="LiveId" clId="{58ADDF86-776C-46F0-AEFD-1761C3925CFD}" dt="2025-07-30T06:21:49.716" v="5508" actId="478"/>
          <ac:picMkLst>
            <pc:docMk/>
            <pc:sldMk cId="3948671833" sldId="264"/>
            <ac:picMk id="2" creationId="{D3AEEC41-2142-13BF-202A-8632CAC99C0C}"/>
          </ac:picMkLst>
        </pc:picChg>
        <pc:picChg chg="add del mod">
          <ac:chgData name="rajenimbalkarparag@outlook.com" userId="e80281989db11cfb" providerId="LiveId" clId="{58ADDF86-776C-46F0-AEFD-1761C3925CFD}" dt="2025-07-30T06:25:06.657" v="5535" actId="478"/>
          <ac:picMkLst>
            <pc:docMk/>
            <pc:sldMk cId="3948671833" sldId="264"/>
            <ac:picMk id="3" creationId="{E8C709BD-8DC1-F50C-2EDE-DE4998E85E70}"/>
          </ac:picMkLst>
        </pc:picChg>
        <pc:picChg chg="add del mod">
          <ac:chgData name="rajenimbalkarparag@outlook.com" userId="e80281989db11cfb" providerId="LiveId" clId="{58ADDF86-776C-46F0-AEFD-1761C3925CFD}" dt="2025-07-30T06:21:49.716" v="5508" actId="478"/>
          <ac:picMkLst>
            <pc:docMk/>
            <pc:sldMk cId="3948671833" sldId="264"/>
            <ac:picMk id="4" creationId="{A16BDA55-CF53-8997-9E69-9736B29E5988}"/>
          </ac:picMkLst>
        </pc:picChg>
        <pc:picChg chg="add mod">
          <ac:chgData name="rajenimbalkarparag@outlook.com" userId="e80281989db11cfb" providerId="LiveId" clId="{58ADDF86-776C-46F0-AEFD-1761C3925CFD}" dt="2025-07-28T05:32:42.415" v="4852"/>
          <ac:picMkLst>
            <pc:docMk/>
            <pc:sldMk cId="3948671833" sldId="264"/>
            <ac:picMk id="5" creationId="{D9B25937-3C28-A063-5732-04CA4E2B467C}"/>
          </ac:picMkLst>
        </pc:picChg>
        <pc:picChg chg="add del mod">
          <ac:chgData name="rajenimbalkarparag@outlook.com" userId="e80281989db11cfb" providerId="LiveId" clId="{58ADDF86-776C-46F0-AEFD-1761C3925CFD}" dt="2025-07-30T06:25:08.123" v="5536" actId="478"/>
          <ac:picMkLst>
            <pc:docMk/>
            <pc:sldMk cId="3948671833" sldId="264"/>
            <ac:picMk id="6" creationId="{1112BBD6-F1C9-A600-183E-1F3DE967AD05}"/>
          </ac:picMkLst>
        </pc:picChg>
        <pc:picChg chg="add del mod">
          <ac:chgData name="rajenimbalkarparag@outlook.com" userId="e80281989db11cfb" providerId="LiveId" clId="{58ADDF86-776C-46F0-AEFD-1761C3925CFD}" dt="2025-07-30T06:29:50.046" v="5550" actId="478"/>
          <ac:picMkLst>
            <pc:docMk/>
            <pc:sldMk cId="3948671833" sldId="264"/>
            <ac:picMk id="11" creationId="{01BDD313-CDE5-99DB-933B-0C0C1AA4B4A4}"/>
          </ac:picMkLst>
        </pc:picChg>
        <pc:picChg chg="add del mod">
          <ac:chgData name="rajenimbalkarparag@outlook.com" userId="e80281989db11cfb" providerId="LiveId" clId="{58ADDF86-776C-46F0-AEFD-1761C3925CFD}" dt="2025-07-30T06:29:51.237" v="5552" actId="478"/>
          <ac:picMkLst>
            <pc:docMk/>
            <pc:sldMk cId="3948671833" sldId="264"/>
            <ac:picMk id="12" creationId="{257729C5-6267-5E4F-2D04-FA7A8FB8FA3E}"/>
          </ac:picMkLst>
        </pc:picChg>
        <pc:picChg chg="add del mod">
          <ac:chgData name="rajenimbalkarparag@outlook.com" userId="e80281989db11cfb" providerId="LiveId" clId="{58ADDF86-776C-46F0-AEFD-1761C3925CFD}" dt="2025-07-30T06:29:46.557" v="5547" actId="478"/>
          <ac:picMkLst>
            <pc:docMk/>
            <pc:sldMk cId="3948671833" sldId="264"/>
            <ac:picMk id="13" creationId="{E4F942D1-AC38-CB30-B493-91F6F590C555}"/>
          </ac:picMkLst>
        </pc:picChg>
        <pc:picChg chg="add del mod">
          <ac:chgData name="rajenimbalkarparag@outlook.com" userId="e80281989db11cfb" providerId="LiveId" clId="{58ADDF86-776C-46F0-AEFD-1761C3925CFD}" dt="2025-07-30T06:29:47.354" v="5548" actId="478"/>
          <ac:picMkLst>
            <pc:docMk/>
            <pc:sldMk cId="3948671833" sldId="264"/>
            <ac:picMk id="14" creationId="{D0FDC69A-A858-A3B8-F3AB-9F51692F614A}"/>
          </ac:picMkLst>
        </pc:picChg>
        <pc:picChg chg="add del mod">
          <ac:chgData name="rajenimbalkarparag@outlook.com" userId="e80281989db11cfb" providerId="LiveId" clId="{58ADDF86-776C-46F0-AEFD-1761C3925CFD}" dt="2025-07-30T06:29:48.824" v="5549" actId="478"/>
          <ac:picMkLst>
            <pc:docMk/>
            <pc:sldMk cId="3948671833" sldId="264"/>
            <ac:picMk id="16" creationId="{B23165E7-FAA7-4444-659D-AB0036A69ABA}"/>
          </ac:picMkLst>
        </pc:picChg>
        <pc:picChg chg="add del mod">
          <ac:chgData name="rajenimbalkarparag@outlook.com" userId="e80281989db11cfb" providerId="LiveId" clId="{58ADDF86-776C-46F0-AEFD-1761C3925CFD}" dt="2025-07-30T06:29:45.562" v="5546" actId="478"/>
          <ac:picMkLst>
            <pc:docMk/>
            <pc:sldMk cId="3948671833" sldId="264"/>
            <ac:picMk id="17" creationId="{6BAFF725-B3C8-DCEE-985A-1B73926A7802}"/>
          </ac:picMkLst>
        </pc:picChg>
        <pc:picChg chg="add mod">
          <ac:chgData name="rajenimbalkarparag@outlook.com" userId="e80281989db11cfb" providerId="LiveId" clId="{58ADDF86-776C-46F0-AEFD-1761C3925CFD}" dt="2025-07-30T06:33:23.023" v="5585" actId="1076"/>
          <ac:picMkLst>
            <pc:docMk/>
            <pc:sldMk cId="3948671833" sldId="264"/>
            <ac:picMk id="19" creationId="{090356DD-EDAC-A848-F65F-63ECB84A59E6}"/>
          </ac:picMkLst>
        </pc:picChg>
        <pc:picChg chg="add mod">
          <ac:chgData name="rajenimbalkarparag@outlook.com" userId="e80281989db11cfb" providerId="LiveId" clId="{58ADDF86-776C-46F0-AEFD-1761C3925CFD}" dt="2025-07-30T06:33:23.023" v="5585" actId="1076"/>
          <ac:picMkLst>
            <pc:docMk/>
            <pc:sldMk cId="3948671833" sldId="264"/>
            <ac:picMk id="20" creationId="{5703362A-D20A-C805-3E8C-7D16F93BF32B}"/>
          </ac:picMkLst>
        </pc:picChg>
        <pc:picChg chg="add mod">
          <ac:chgData name="rajenimbalkarparag@outlook.com" userId="e80281989db11cfb" providerId="LiveId" clId="{58ADDF86-776C-46F0-AEFD-1761C3925CFD}" dt="2025-07-30T17:09:12.513" v="5920" actId="1076"/>
          <ac:picMkLst>
            <pc:docMk/>
            <pc:sldMk cId="3948671833" sldId="264"/>
            <ac:picMk id="23" creationId="{7E65B97F-7349-FB78-34C6-BD36A5902C16}"/>
          </ac:picMkLst>
        </pc:picChg>
        <pc:picChg chg="add mod">
          <ac:chgData name="rajenimbalkarparag@outlook.com" userId="e80281989db11cfb" providerId="LiveId" clId="{58ADDF86-776C-46F0-AEFD-1761C3925CFD}" dt="2025-07-30T17:09:06.525" v="5919" actId="1076"/>
          <ac:picMkLst>
            <pc:docMk/>
            <pc:sldMk cId="3948671833" sldId="264"/>
            <ac:picMk id="24" creationId="{9E84C502-B487-0CF4-488F-11A44FA7D663}"/>
          </ac:picMkLst>
        </pc:picChg>
        <pc:picChg chg="add mod">
          <ac:chgData name="rajenimbalkarparag@outlook.com" userId="e80281989db11cfb" providerId="LiveId" clId="{58ADDF86-776C-46F0-AEFD-1761C3925CFD}" dt="2025-07-30T06:33:17.030" v="5584" actId="571"/>
          <ac:picMkLst>
            <pc:docMk/>
            <pc:sldMk cId="3948671833" sldId="264"/>
            <ac:picMk id="25" creationId="{1CD01352-E57F-550F-020B-633933AC6A7F}"/>
          </ac:picMkLst>
        </pc:picChg>
      </pc:sldChg>
      <pc:sldChg chg="addSp delSp modSp new mod modTransition">
        <pc:chgData name="rajenimbalkarparag@outlook.com" userId="e80281989db11cfb" providerId="LiveId" clId="{58ADDF86-776C-46F0-AEFD-1761C3925CFD}" dt="2025-07-31T11:29:58.706" v="6837"/>
        <pc:sldMkLst>
          <pc:docMk/>
          <pc:sldMk cId="2276346026" sldId="265"/>
        </pc:sldMkLst>
        <pc:spChg chg="add del mod">
          <ac:chgData name="rajenimbalkarparag@outlook.com" userId="e80281989db11cfb" providerId="LiveId" clId="{58ADDF86-776C-46F0-AEFD-1761C3925CFD}" dt="2025-07-30T06:58:40.018" v="5633" actId="478"/>
          <ac:spMkLst>
            <pc:docMk/>
            <pc:sldMk cId="2276346026" sldId="265"/>
            <ac:spMk id="2" creationId="{B1343287-B6A9-4398-7646-D8A66E409733}"/>
          </ac:spMkLst>
        </pc:spChg>
        <pc:spChg chg="add mod">
          <ac:chgData name="rajenimbalkarparag@outlook.com" userId="e80281989db11cfb" providerId="LiveId" clId="{58ADDF86-776C-46F0-AEFD-1761C3925CFD}" dt="2025-07-31T05:12:30.610" v="6625" actId="20577"/>
          <ac:spMkLst>
            <pc:docMk/>
            <pc:sldMk cId="2276346026" sldId="265"/>
            <ac:spMk id="3" creationId="{7DB4E7D7-1472-9685-1350-B29A213FCB4B}"/>
          </ac:spMkLst>
        </pc:spChg>
        <pc:spChg chg="add mod">
          <ac:chgData name="rajenimbalkarparag@outlook.com" userId="e80281989db11cfb" providerId="LiveId" clId="{58ADDF86-776C-46F0-AEFD-1761C3925CFD}" dt="2025-07-31T05:12:34.184" v="6627" actId="20577"/>
          <ac:spMkLst>
            <pc:docMk/>
            <pc:sldMk cId="2276346026" sldId="265"/>
            <ac:spMk id="4" creationId="{D571F3BD-3066-C723-11DB-37C7A5206272}"/>
          </ac:spMkLst>
        </pc:spChg>
        <pc:spChg chg="add del mod">
          <ac:chgData name="rajenimbalkarparag@outlook.com" userId="e80281989db11cfb" providerId="LiveId" clId="{58ADDF86-776C-46F0-AEFD-1761C3925CFD}" dt="2025-07-30T06:58:33.322" v="5631" actId="478"/>
          <ac:spMkLst>
            <pc:docMk/>
            <pc:sldMk cId="2276346026" sldId="265"/>
            <ac:spMk id="5" creationId="{BC6FEF14-2127-3B24-D73C-6E631FDF7DE5}"/>
          </ac:spMkLst>
        </pc:spChg>
        <pc:spChg chg="add mod">
          <ac:chgData name="rajenimbalkarparag@outlook.com" userId="e80281989db11cfb" providerId="LiveId" clId="{58ADDF86-776C-46F0-AEFD-1761C3925CFD}" dt="2025-07-31T04:37:34.426" v="6604" actId="339"/>
          <ac:spMkLst>
            <pc:docMk/>
            <pc:sldMk cId="2276346026" sldId="265"/>
            <ac:spMk id="8" creationId="{A1BC0289-EB8C-7EE7-73EF-119CA10E4EC2}"/>
          </ac:spMkLst>
        </pc:spChg>
        <pc:spChg chg="add del mod">
          <ac:chgData name="rajenimbalkarparag@outlook.com" userId="e80281989db11cfb" providerId="LiveId" clId="{58ADDF86-776C-46F0-AEFD-1761C3925CFD}" dt="2025-07-30T17:03:14.113" v="5900" actId="478"/>
          <ac:spMkLst>
            <pc:docMk/>
            <pc:sldMk cId="2276346026" sldId="265"/>
            <ac:spMk id="9" creationId="{23B93603-6543-24A7-647B-76CBFB3EF23B}"/>
          </ac:spMkLst>
        </pc:spChg>
        <pc:spChg chg="add del mod">
          <ac:chgData name="rajenimbalkarparag@outlook.com" userId="e80281989db11cfb" providerId="LiveId" clId="{58ADDF86-776C-46F0-AEFD-1761C3925CFD}" dt="2025-07-30T06:32:31.538" v="5578" actId="478"/>
          <ac:spMkLst>
            <pc:docMk/>
            <pc:sldMk cId="2276346026" sldId="265"/>
            <ac:spMk id="10" creationId="{C3F5B340-01E6-549E-77A7-80D079760ED0}"/>
          </ac:spMkLst>
        </pc:spChg>
        <pc:spChg chg="add mod">
          <ac:chgData name="rajenimbalkarparag@outlook.com" userId="e80281989db11cfb" providerId="LiveId" clId="{58ADDF86-776C-46F0-AEFD-1761C3925CFD}" dt="2025-07-30T06:32:41.069" v="5579"/>
          <ac:spMkLst>
            <pc:docMk/>
            <pc:sldMk cId="2276346026" sldId="265"/>
            <ac:spMk id="17" creationId="{93B3FF3C-D0ED-E468-4E98-E2E54E4024BD}"/>
          </ac:spMkLst>
        </pc:spChg>
        <pc:spChg chg="add del mod">
          <ac:chgData name="rajenimbalkarparag@outlook.com" userId="e80281989db11cfb" providerId="LiveId" clId="{58ADDF86-776C-46F0-AEFD-1761C3925CFD}" dt="2025-07-30T06:58:28.097" v="5630" actId="478"/>
          <ac:spMkLst>
            <pc:docMk/>
            <pc:sldMk cId="2276346026" sldId="265"/>
            <ac:spMk id="18" creationId="{C9F57A54-93B1-F45D-2030-4457359AFD07}"/>
          </ac:spMkLst>
        </pc:spChg>
        <pc:picChg chg="add del">
          <ac:chgData name="rajenimbalkarparag@outlook.com" userId="e80281989db11cfb" providerId="LiveId" clId="{58ADDF86-776C-46F0-AEFD-1761C3925CFD}" dt="2025-07-30T11:34:11.858" v="5871" actId="478"/>
          <ac:picMkLst>
            <pc:docMk/>
            <pc:sldMk cId="2276346026" sldId="265"/>
            <ac:picMk id="5" creationId="{E37DC588-27C8-69D2-83BB-521CD7B9F335}"/>
          </ac:picMkLst>
        </pc:picChg>
        <pc:picChg chg="add mod">
          <ac:chgData name="rajenimbalkarparag@outlook.com" userId="e80281989db11cfb" providerId="LiveId" clId="{58ADDF86-776C-46F0-AEFD-1761C3925CFD}" dt="2025-07-31T04:37:06.154" v="6601" actId="1076"/>
          <ac:picMkLst>
            <pc:docMk/>
            <pc:sldMk cId="2276346026" sldId="265"/>
            <ac:picMk id="5" creationId="{EEF0FDFF-5E4A-92DA-30DD-E04E9B303B77}"/>
          </ac:picMkLst>
        </pc:picChg>
        <pc:picChg chg="add mod">
          <ac:chgData name="rajenimbalkarparag@outlook.com" userId="e80281989db11cfb" providerId="LiveId" clId="{58ADDF86-776C-46F0-AEFD-1761C3925CFD}" dt="2025-07-31T05:22:21.886" v="6642"/>
          <ac:picMkLst>
            <pc:docMk/>
            <pc:sldMk cId="2276346026" sldId="265"/>
            <ac:picMk id="6" creationId="{09CF6593-A6AE-8C36-5637-D5E1D262C585}"/>
          </ac:picMkLst>
        </pc:picChg>
        <pc:picChg chg="add del mod">
          <ac:chgData name="rajenimbalkarparag@outlook.com" userId="e80281989db11cfb" providerId="LiveId" clId="{58ADDF86-776C-46F0-AEFD-1761C3925CFD}" dt="2025-07-30T06:58:40.963" v="5634" actId="478"/>
          <ac:picMkLst>
            <pc:docMk/>
            <pc:sldMk cId="2276346026" sldId="265"/>
            <ac:picMk id="6" creationId="{99CA8A09-D949-3328-CD12-0C8E762E8779}"/>
          </ac:picMkLst>
        </pc:picChg>
        <pc:picChg chg="add mod">
          <ac:chgData name="rajenimbalkarparag@outlook.com" userId="e80281989db11cfb" providerId="LiveId" clId="{58ADDF86-776C-46F0-AEFD-1761C3925CFD}" dt="2025-07-31T04:37:12.021" v="6602" actId="1076"/>
          <ac:picMkLst>
            <pc:docMk/>
            <pc:sldMk cId="2276346026" sldId="265"/>
            <ac:picMk id="7" creationId="{0F26069B-424F-FE98-D329-2F3FED814328}"/>
          </ac:picMkLst>
        </pc:picChg>
        <pc:picChg chg="add del mod">
          <ac:chgData name="rajenimbalkarparag@outlook.com" userId="e80281989db11cfb" providerId="LiveId" clId="{58ADDF86-776C-46F0-AEFD-1761C3925CFD}" dt="2025-07-30T06:58:33.322" v="5631" actId="478"/>
          <ac:picMkLst>
            <pc:docMk/>
            <pc:sldMk cId="2276346026" sldId="265"/>
            <ac:picMk id="7" creationId="{646E4CD9-6E50-4B57-A35C-9FB3EA1287BB}"/>
          </ac:picMkLst>
        </pc:picChg>
        <pc:picChg chg="add del mod">
          <ac:chgData name="rajenimbalkarparag@outlook.com" userId="e80281989db11cfb" providerId="LiveId" clId="{58ADDF86-776C-46F0-AEFD-1761C3925CFD}" dt="2025-07-30T06:58:37.261" v="5632" actId="478"/>
          <ac:picMkLst>
            <pc:docMk/>
            <pc:sldMk cId="2276346026" sldId="265"/>
            <ac:picMk id="8" creationId="{9D94E423-309C-21E4-3ADC-8B521080C5C1}"/>
          </ac:picMkLst>
        </pc:picChg>
        <pc:picChg chg="add del mod">
          <ac:chgData name="rajenimbalkarparag@outlook.com" userId="e80281989db11cfb" providerId="LiveId" clId="{58ADDF86-776C-46F0-AEFD-1761C3925CFD}" dt="2025-07-30T06:58:33.322" v="5631" actId="478"/>
          <ac:picMkLst>
            <pc:docMk/>
            <pc:sldMk cId="2276346026" sldId="265"/>
            <ac:picMk id="9" creationId="{7A2C08E5-D172-A3F7-F6E3-D90698440807}"/>
          </ac:picMkLst>
        </pc:picChg>
        <pc:picChg chg="add mod">
          <ac:chgData name="rajenimbalkarparag@outlook.com" userId="e80281989db11cfb" providerId="LiveId" clId="{58ADDF86-776C-46F0-AEFD-1761C3925CFD}" dt="2025-07-31T05:23:32.289" v="6649" actId="208"/>
          <ac:picMkLst>
            <pc:docMk/>
            <pc:sldMk cId="2276346026" sldId="265"/>
            <ac:picMk id="10" creationId="{597F1198-AF73-732F-54BE-96973177F08B}"/>
          </ac:picMkLst>
        </pc:picChg>
        <pc:picChg chg="add del mod">
          <ac:chgData name="rajenimbalkarparag@outlook.com" userId="e80281989db11cfb" providerId="LiveId" clId="{58ADDF86-776C-46F0-AEFD-1761C3925CFD}" dt="2025-07-30T06:32:31.538" v="5578" actId="478"/>
          <ac:picMkLst>
            <pc:docMk/>
            <pc:sldMk cId="2276346026" sldId="265"/>
            <ac:picMk id="11" creationId="{2321133C-E933-BE44-DAC8-724216735FA2}"/>
          </ac:picMkLst>
        </pc:picChg>
        <pc:picChg chg="add del mod">
          <ac:chgData name="rajenimbalkarparag@outlook.com" userId="e80281989db11cfb" providerId="LiveId" clId="{58ADDF86-776C-46F0-AEFD-1761C3925CFD}" dt="2025-07-31T05:21:39.959" v="6629" actId="478"/>
          <ac:picMkLst>
            <pc:docMk/>
            <pc:sldMk cId="2276346026" sldId="265"/>
            <ac:picMk id="11" creationId="{E3DC7F31-2313-66EE-029E-D3E09C138101}"/>
          </ac:picMkLst>
        </pc:picChg>
        <pc:picChg chg="add del mod">
          <ac:chgData name="rajenimbalkarparag@outlook.com" userId="e80281989db11cfb" providerId="LiveId" clId="{58ADDF86-776C-46F0-AEFD-1761C3925CFD}" dt="2025-07-30T06:32:31.538" v="5578" actId="478"/>
          <ac:picMkLst>
            <pc:docMk/>
            <pc:sldMk cId="2276346026" sldId="265"/>
            <ac:picMk id="12" creationId="{833AC373-04E5-262C-6F5A-306C67F00EF6}"/>
          </ac:picMkLst>
        </pc:picChg>
        <pc:picChg chg="add mod">
          <ac:chgData name="rajenimbalkarparag@outlook.com" userId="e80281989db11cfb" providerId="LiveId" clId="{58ADDF86-776C-46F0-AEFD-1761C3925CFD}" dt="2025-07-31T04:37:18.479" v="6603" actId="1076"/>
          <ac:picMkLst>
            <pc:docMk/>
            <pc:sldMk cId="2276346026" sldId="265"/>
            <ac:picMk id="13" creationId="{148E4840-61F3-02C4-CD59-4E66706D8C3D}"/>
          </ac:picMkLst>
        </pc:picChg>
        <pc:picChg chg="add mod">
          <ac:chgData name="rajenimbalkarparag@outlook.com" userId="e80281989db11cfb" providerId="LiveId" clId="{58ADDF86-776C-46F0-AEFD-1761C3925CFD}" dt="2025-07-30T06:32:41.069" v="5579"/>
          <ac:picMkLst>
            <pc:docMk/>
            <pc:sldMk cId="2276346026" sldId="265"/>
            <ac:picMk id="14" creationId="{81B739E0-2031-CBB1-01A6-3DFD5D909661}"/>
          </ac:picMkLst>
        </pc:picChg>
        <pc:picChg chg="add del mod">
          <ac:chgData name="rajenimbalkarparag@outlook.com" userId="e80281989db11cfb" providerId="LiveId" clId="{58ADDF86-776C-46F0-AEFD-1761C3925CFD}" dt="2025-07-31T05:21:55.510" v="6633" actId="478"/>
          <ac:picMkLst>
            <pc:docMk/>
            <pc:sldMk cId="2276346026" sldId="265"/>
            <ac:picMk id="14" creationId="{8936362C-B190-12AE-6183-93111827430D}"/>
          </ac:picMkLst>
        </pc:picChg>
        <pc:picChg chg="add mod">
          <ac:chgData name="rajenimbalkarparag@outlook.com" userId="e80281989db11cfb" providerId="LiveId" clId="{58ADDF86-776C-46F0-AEFD-1761C3925CFD}" dt="2025-07-31T04:36:40.181" v="6599" actId="1076"/>
          <ac:picMkLst>
            <pc:docMk/>
            <pc:sldMk cId="2276346026" sldId="265"/>
            <ac:picMk id="15" creationId="{969DFFE8-BA6E-3965-AF7A-819AD474A148}"/>
          </ac:picMkLst>
        </pc:picChg>
        <pc:picChg chg="add mod">
          <ac:chgData name="rajenimbalkarparag@outlook.com" userId="e80281989db11cfb" providerId="LiveId" clId="{58ADDF86-776C-46F0-AEFD-1761C3925CFD}" dt="2025-07-30T06:32:41.069" v="5579"/>
          <ac:picMkLst>
            <pc:docMk/>
            <pc:sldMk cId="2276346026" sldId="265"/>
            <ac:picMk id="16" creationId="{F67C73D0-193A-FC4B-8244-465A20126D89}"/>
          </ac:picMkLst>
        </pc:picChg>
        <pc:picChg chg="add del mod">
          <ac:chgData name="rajenimbalkarparag@outlook.com" userId="e80281989db11cfb" providerId="LiveId" clId="{58ADDF86-776C-46F0-AEFD-1761C3925CFD}" dt="2025-07-30T06:58:28.097" v="5630" actId="478"/>
          <ac:picMkLst>
            <pc:docMk/>
            <pc:sldMk cId="2276346026" sldId="265"/>
            <ac:picMk id="19" creationId="{551B7BE2-EACC-F290-7538-478A6B98AD8C}"/>
          </ac:picMkLst>
        </pc:picChg>
      </pc:sldChg>
      <pc:sldChg chg="addSp modSp add del">
        <pc:chgData name="rajenimbalkarparag@outlook.com" userId="e80281989db11cfb" providerId="LiveId" clId="{58ADDF86-776C-46F0-AEFD-1761C3925CFD}" dt="2025-07-27T14:14:49.117" v="1530" actId="47"/>
        <pc:sldMkLst>
          <pc:docMk/>
          <pc:sldMk cId="2499574013" sldId="265"/>
        </pc:sldMkLst>
      </pc:sldChg>
      <pc:sldChg chg="addSp delSp modSp new mod modTransition setBg">
        <pc:chgData name="rajenimbalkarparag@outlook.com" userId="e80281989db11cfb" providerId="LiveId" clId="{58ADDF86-776C-46F0-AEFD-1761C3925CFD}" dt="2025-07-31T11:29:56.515" v="6836"/>
        <pc:sldMkLst>
          <pc:docMk/>
          <pc:sldMk cId="1165285146" sldId="266"/>
        </pc:sldMkLst>
        <pc:spChg chg="add del mod">
          <ac:chgData name="rajenimbalkarparag@outlook.com" userId="e80281989db11cfb" providerId="LiveId" clId="{58ADDF86-776C-46F0-AEFD-1761C3925CFD}" dt="2025-07-30T18:28:33.965" v="6277" actId="478"/>
          <ac:spMkLst>
            <pc:docMk/>
            <pc:sldMk cId="1165285146" sldId="266"/>
            <ac:spMk id="3" creationId="{3B07520E-0DF2-45B6-05BF-2C85C16DCF1E}"/>
          </ac:spMkLst>
        </pc:spChg>
        <pc:spChg chg="add del">
          <ac:chgData name="rajenimbalkarparag@outlook.com" userId="e80281989db11cfb" providerId="LiveId" clId="{58ADDF86-776C-46F0-AEFD-1761C3925CFD}" dt="2025-07-30T18:29:46.061" v="6284" actId="478"/>
          <ac:spMkLst>
            <pc:docMk/>
            <pc:sldMk cId="1165285146" sldId="266"/>
            <ac:spMk id="10" creationId="{A703A97C-C073-A0D0-D1E4-FB56EFE72C7D}"/>
          </ac:spMkLst>
        </pc:spChg>
        <pc:spChg chg="add mod">
          <ac:chgData name="rajenimbalkarparag@outlook.com" userId="e80281989db11cfb" providerId="LiveId" clId="{58ADDF86-776C-46F0-AEFD-1761C3925CFD}" dt="2025-07-31T04:43:18.496" v="6619" actId="207"/>
          <ac:spMkLst>
            <pc:docMk/>
            <pc:sldMk cId="1165285146" sldId="266"/>
            <ac:spMk id="12" creationId="{034A439D-ACDC-3AF8-7788-31C2A58459E9}"/>
          </ac:spMkLst>
        </pc:spChg>
        <pc:spChg chg="add del mod">
          <ac:chgData name="rajenimbalkarparag@outlook.com" userId="e80281989db11cfb" providerId="LiveId" clId="{58ADDF86-776C-46F0-AEFD-1761C3925CFD}" dt="2025-07-30T18:50:01.477" v="6404" actId="478"/>
          <ac:spMkLst>
            <pc:docMk/>
            <pc:sldMk cId="1165285146" sldId="266"/>
            <ac:spMk id="14" creationId="{64E40DB4-7D03-97F1-91F1-C89425D42233}"/>
          </ac:spMkLst>
        </pc:spChg>
        <pc:spChg chg="add mod">
          <ac:chgData name="rajenimbalkarparag@outlook.com" userId="e80281989db11cfb" providerId="LiveId" clId="{58ADDF86-776C-46F0-AEFD-1761C3925CFD}" dt="2025-07-31T04:43:28.279" v="6620" actId="207"/>
          <ac:spMkLst>
            <pc:docMk/>
            <pc:sldMk cId="1165285146" sldId="266"/>
            <ac:spMk id="16" creationId="{7928EFC9-D92A-A458-F1CE-C9D9D613E324}"/>
          </ac:spMkLst>
        </pc:spChg>
        <pc:graphicFrameChg chg="add del mod">
          <ac:chgData name="rajenimbalkarparag@outlook.com" userId="e80281989db11cfb" providerId="LiveId" clId="{58ADDF86-776C-46F0-AEFD-1761C3925CFD}" dt="2025-07-30T17:44:40.046" v="6100" actId="478"/>
          <ac:graphicFrameMkLst>
            <pc:docMk/>
            <pc:sldMk cId="1165285146" sldId="266"/>
            <ac:graphicFrameMk id="9" creationId="{F5574C5E-E5E4-D358-E99A-2F8ED1CEDA60}"/>
          </ac:graphicFrameMkLst>
        </pc:graphicFrameChg>
        <pc:cxnChg chg="add del mod">
          <ac:chgData name="rajenimbalkarparag@outlook.com" userId="e80281989db11cfb" providerId="LiveId" clId="{58ADDF86-776C-46F0-AEFD-1761C3925CFD}" dt="2025-07-30T18:29:43.716" v="6283" actId="478"/>
          <ac:cxnSpMkLst>
            <pc:docMk/>
            <pc:sldMk cId="1165285146" sldId="266"/>
            <ac:cxnSpMk id="5" creationId="{E517E20B-12AE-EA3A-E9FB-DD566414B1C4}"/>
          </ac:cxnSpMkLst>
        </pc:cxnChg>
        <pc:cxnChg chg="add del mod">
          <ac:chgData name="rajenimbalkarparag@outlook.com" userId="e80281989db11cfb" providerId="LiveId" clId="{58ADDF86-776C-46F0-AEFD-1761C3925CFD}" dt="2025-07-30T18:29:48.182" v="6285" actId="478"/>
          <ac:cxnSpMkLst>
            <pc:docMk/>
            <pc:sldMk cId="1165285146" sldId="266"/>
            <ac:cxnSpMk id="8" creationId="{DC5A7465-34DE-E788-F82C-C2D3D4B75A86}"/>
          </ac:cxnSpMkLst>
        </pc:cxnChg>
      </pc:sldChg>
      <pc:sldChg chg="add del">
        <pc:chgData name="rajenimbalkarparag@outlook.com" userId="e80281989db11cfb" providerId="LiveId" clId="{58ADDF86-776C-46F0-AEFD-1761C3925CFD}" dt="2025-07-27T14:13:51.845" v="1521"/>
        <pc:sldMkLst>
          <pc:docMk/>
          <pc:sldMk cId="1849083937" sldId="266"/>
        </pc:sldMkLst>
      </pc:sldChg>
      <pc:sldChg chg="addSp delSp modSp new mod modTransition setBg">
        <pc:chgData name="rajenimbalkarparag@outlook.com" userId="e80281989db11cfb" providerId="LiveId" clId="{58ADDF86-776C-46F0-AEFD-1761C3925CFD}" dt="2025-07-30T19:01:34.951" v="6551"/>
        <pc:sldMkLst>
          <pc:docMk/>
          <pc:sldMk cId="2650890196" sldId="267"/>
        </pc:sldMkLst>
        <pc:spChg chg="add del mod">
          <ac:chgData name="rajenimbalkarparag@outlook.com" userId="e80281989db11cfb" providerId="LiveId" clId="{58ADDF86-776C-46F0-AEFD-1761C3925CFD}" dt="2025-07-30T18:02:31.181" v="6204" actId="478"/>
          <ac:spMkLst>
            <pc:docMk/>
            <pc:sldMk cId="2650890196" sldId="267"/>
            <ac:spMk id="3" creationId="{E8D03C20-45B7-F5FD-C70D-6C9E473962E3}"/>
          </ac:spMkLst>
        </pc:spChg>
        <pc:spChg chg="add del">
          <ac:chgData name="rajenimbalkarparag@outlook.com" userId="e80281989db11cfb" providerId="LiveId" clId="{58ADDF86-776C-46F0-AEFD-1761C3925CFD}" dt="2025-07-30T18:01:50.827" v="6195" actId="478"/>
          <ac:spMkLst>
            <pc:docMk/>
            <pc:sldMk cId="2650890196" sldId="267"/>
            <ac:spMk id="4" creationId="{71B1B032-3695-B7CD-2C63-630BBAB8C48A}"/>
          </ac:spMkLst>
        </pc:spChg>
        <pc:spChg chg="add del mod">
          <ac:chgData name="rajenimbalkarparag@outlook.com" userId="e80281989db11cfb" providerId="LiveId" clId="{58ADDF86-776C-46F0-AEFD-1761C3925CFD}" dt="2025-07-30T18:56:24.020" v="6452" actId="478"/>
          <ac:spMkLst>
            <pc:docMk/>
            <pc:sldMk cId="2650890196" sldId="267"/>
            <ac:spMk id="5" creationId="{C6088EDD-C3ED-7993-70EC-9944953791C5}"/>
          </ac:spMkLst>
        </pc:spChg>
        <pc:spChg chg="add mod">
          <ac:chgData name="rajenimbalkarparag@outlook.com" userId="e80281989db11cfb" providerId="LiveId" clId="{58ADDF86-776C-46F0-AEFD-1761C3925CFD}" dt="2025-07-30T18:02:09.487" v="6198"/>
          <ac:spMkLst>
            <pc:docMk/>
            <pc:sldMk cId="2650890196" sldId="267"/>
            <ac:spMk id="6" creationId="{D7AA5A08-EF95-7D31-E1EA-EFF0300FC3D4}"/>
          </ac:spMkLst>
        </pc:spChg>
        <pc:spChg chg="add del mod">
          <ac:chgData name="rajenimbalkarparag@outlook.com" userId="e80281989db11cfb" providerId="LiveId" clId="{58ADDF86-776C-46F0-AEFD-1761C3925CFD}" dt="2025-07-30T18:56:21.651" v="6451" actId="478"/>
          <ac:spMkLst>
            <pc:docMk/>
            <pc:sldMk cId="2650890196" sldId="267"/>
            <ac:spMk id="8" creationId="{A30C9C47-420D-6389-50E7-1E2C5EC207CB}"/>
          </ac:spMkLst>
        </pc:spChg>
        <pc:spChg chg="add del mod">
          <ac:chgData name="rajenimbalkarparag@outlook.com" userId="e80281989db11cfb" providerId="LiveId" clId="{58ADDF86-776C-46F0-AEFD-1761C3925CFD}" dt="2025-07-30T19:00:03.403" v="6536"/>
          <ac:spMkLst>
            <pc:docMk/>
            <pc:sldMk cId="2650890196" sldId="267"/>
            <ac:spMk id="9" creationId="{E8404429-5C31-A285-98CE-BB48D39216F1}"/>
          </ac:spMkLst>
        </pc:spChg>
      </pc:sldChg>
      <pc:sldChg chg="addSp delSp modSp new mod">
        <pc:chgData name="rajenimbalkarparag@outlook.com" userId="e80281989db11cfb" providerId="LiveId" clId="{58ADDF86-776C-46F0-AEFD-1761C3925CFD}" dt="2025-07-31T11:14:40.115" v="6835" actId="20577"/>
        <pc:sldMkLst>
          <pc:docMk/>
          <pc:sldMk cId="3139649278" sldId="268"/>
        </pc:sldMkLst>
        <pc:spChg chg="add del mod">
          <ac:chgData name="rajenimbalkarparag@outlook.com" userId="e80281989db11cfb" providerId="LiveId" clId="{58ADDF86-776C-46F0-AEFD-1761C3925CFD}" dt="2025-07-30T18:55:41.849" v="6446" actId="478"/>
          <ac:spMkLst>
            <pc:docMk/>
            <pc:sldMk cId="3139649278" sldId="268"/>
            <ac:spMk id="2" creationId="{D270BFDA-F032-304D-20E9-AC2CB835DC9F}"/>
          </ac:spMkLst>
        </pc:spChg>
        <pc:spChg chg="add del">
          <ac:chgData name="rajenimbalkarparag@outlook.com" userId="e80281989db11cfb" providerId="LiveId" clId="{58ADDF86-776C-46F0-AEFD-1761C3925CFD}" dt="2025-07-30T18:55:58.186" v="6448" actId="22"/>
          <ac:spMkLst>
            <pc:docMk/>
            <pc:sldMk cId="3139649278" sldId="268"/>
            <ac:spMk id="4" creationId="{77AD1226-324C-E3EA-C006-4D0D7CE90A7A}"/>
          </ac:spMkLst>
        </pc:spChg>
        <pc:spChg chg="add mod">
          <ac:chgData name="rajenimbalkarparag@outlook.com" userId="e80281989db11cfb" providerId="LiveId" clId="{58ADDF86-776C-46F0-AEFD-1761C3925CFD}" dt="2025-07-31T11:14:40.115" v="6835" actId="20577"/>
          <ac:spMkLst>
            <pc:docMk/>
            <pc:sldMk cId="3139649278" sldId="268"/>
            <ac:spMk id="6" creationId="{1EF0FD76-1CC2-92BA-0B77-3DA7A8B90D4C}"/>
          </ac:spMkLst>
        </pc:spChg>
      </pc:sldChg>
      <pc:sldMasterChg chg="setBg modSldLayout">
        <pc:chgData name="rajenimbalkarparag@outlook.com" userId="e80281989db11cfb" providerId="LiveId" clId="{58ADDF86-776C-46F0-AEFD-1761C3925CFD}" dt="2025-07-30T06:36:00.839" v="5605"/>
        <pc:sldMasterMkLst>
          <pc:docMk/>
          <pc:sldMasterMk cId="2306038691" sldId="2147483648"/>
        </pc:sldMasterMkLst>
        <pc:sldLayoutChg chg="setBg">
          <pc:chgData name="rajenimbalkarparag@outlook.com" userId="e80281989db11cfb" providerId="LiveId" clId="{58ADDF86-776C-46F0-AEFD-1761C3925CFD}" dt="2025-07-30T06:36:00.839" v="5605"/>
          <pc:sldLayoutMkLst>
            <pc:docMk/>
            <pc:sldMasterMk cId="2306038691" sldId="2147483648"/>
            <pc:sldLayoutMk cId="1448101876" sldId="2147483649"/>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1289853706" sldId="2147483650"/>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791690939" sldId="2147483651"/>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1611246258" sldId="2147483652"/>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3231049672" sldId="2147483653"/>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2209053394" sldId="2147483654"/>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2961789257" sldId="2147483655"/>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2145819673" sldId="2147483656"/>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589199202" sldId="2147483657"/>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791018653" sldId="2147483658"/>
          </pc:sldLayoutMkLst>
        </pc:sldLayoutChg>
        <pc:sldLayoutChg chg="setBg">
          <pc:chgData name="rajenimbalkarparag@outlook.com" userId="e80281989db11cfb" providerId="LiveId" clId="{58ADDF86-776C-46F0-AEFD-1761C3925CFD}" dt="2025-07-30T06:36:00.839" v="5605"/>
          <pc:sldLayoutMkLst>
            <pc:docMk/>
            <pc:sldMasterMk cId="2306038691" sldId="2147483648"/>
            <pc:sldLayoutMk cId="2696545538"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240418-E121-4473-9F06-DD5CAEC4D4C0}"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9FE1A-C5C2-4555-A7EA-72E6DE873EF7}" type="slidenum">
              <a:rPr lang="en-IN" smtClean="0"/>
              <a:t>‹#›</a:t>
            </a:fld>
            <a:endParaRPr lang="en-IN"/>
          </a:p>
        </p:txBody>
      </p:sp>
    </p:spTree>
    <p:extLst>
      <p:ext uri="{BB962C8B-B14F-4D97-AF65-F5344CB8AC3E}">
        <p14:creationId xmlns:p14="http://schemas.microsoft.com/office/powerpoint/2010/main" val="444390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F9FE1A-C5C2-4555-A7EA-72E6DE873EF7}" type="slidenum">
              <a:rPr lang="en-IN" smtClean="0"/>
              <a:t>5</a:t>
            </a:fld>
            <a:endParaRPr lang="en-IN"/>
          </a:p>
        </p:txBody>
      </p:sp>
    </p:spTree>
    <p:extLst>
      <p:ext uri="{BB962C8B-B14F-4D97-AF65-F5344CB8AC3E}">
        <p14:creationId xmlns:p14="http://schemas.microsoft.com/office/powerpoint/2010/main" val="210633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097F-F771-4B0E-F5FD-DE1CE61AE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705193-BEB3-7CE9-F952-4CCC8F1CD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BECE5B-BAA0-2949-A38B-4B6C55EE4546}"/>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4BE2B0DC-F0B8-093D-CB8E-77BD879162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39B0AA-30B9-59E8-D276-BB646D3BB6D1}"/>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1448101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1AAC-0658-2892-8954-4F044CE8C3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A7E20F-A323-C4C2-B1F9-8820A898F4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86841-9C02-B8A8-4F69-50C7A8E7D75C}"/>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59C7811A-5BC8-7603-F0FE-475941C5C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2BA503-8287-DE84-A3E9-516408E77C81}"/>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79101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0B30F-1E26-4B16-117D-ADD54AB007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E36E6F-179F-E69A-6940-6D1FC2CB8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5A6AD-D266-2468-497F-C3DEDC9542AC}"/>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65766480-278F-6808-63E0-192037EC16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BC0DC8-EC1C-2BC4-8DF4-9D8E0C368996}"/>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269654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56E1-A547-2700-37FD-8817054D31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F372F4-C178-CE85-1158-278D205D4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39231F-1A52-A105-5190-DF37E0F8126A}"/>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E2291698-2751-DA78-2AF7-76C5B1FD2B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19989D-F274-0E00-6DE7-7FA9C82F48EC}"/>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128985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9B4C-7E56-B000-65F0-E48EC64816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32AD9E-CC03-CC03-A4B9-A3BECC7AFE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536E7-5EC3-613C-73D6-5B2ED990A220}"/>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75BC5777-50DB-83DD-9193-AF3D4D1AA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85F0A6-7E4A-E667-86F5-BFB68252452B}"/>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79169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CEA4-7140-DE86-C707-93A8D0CBE7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B3DF29-75D2-AC0E-A07C-DA37B2A437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8C4813-5161-61FF-88BD-C10781335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D1EC4-7A4F-88EB-FB8A-2CBA7BF549CA}"/>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6" name="Footer Placeholder 5">
            <a:extLst>
              <a:ext uri="{FF2B5EF4-FFF2-40B4-BE49-F238E27FC236}">
                <a16:creationId xmlns:a16="http://schemas.microsoft.com/office/drawing/2014/main" id="{F6C19727-9274-61CB-0D5C-A575AD0F2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5F9925-CA00-E449-E289-56BF23598D5F}"/>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161124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086F-BDF5-965B-3FAC-22DF100425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9FF909-F8E3-5E7B-A0AF-F13EB8ADD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2961FE-4E76-57AC-7CA4-376D8C9F65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D81C4B-FDA4-3A16-7801-24E127EC7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518B4D-AACC-DD85-7E85-57F1259C26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3FB8DD-11B2-2AF1-186E-29417D4BDB0A}"/>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8" name="Footer Placeholder 7">
            <a:extLst>
              <a:ext uri="{FF2B5EF4-FFF2-40B4-BE49-F238E27FC236}">
                <a16:creationId xmlns:a16="http://schemas.microsoft.com/office/drawing/2014/main" id="{619943A7-E7EB-AD8C-9118-30F395CEDE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F4A9DC2-4537-73B5-E2B1-AC9C698353C5}"/>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323104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091F-1E21-F16D-310E-C9B9F5ED41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5BCBF2A-8826-C767-DD38-E83220964B68}"/>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4" name="Footer Placeholder 3">
            <a:extLst>
              <a:ext uri="{FF2B5EF4-FFF2-40B4-BE49-F238E27FC236}">
                <a16:creationId xmlns:a16="http://schemas.microsoft.com/office/drawing/2014/main" id="{502A57C7-F1CD-F709-01EA-C5CC57EB89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66ABFCA-5DF6-E13F-FD09-C2E4180371E4}"/>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2209053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B7173-98A3-2839-F5C6-D9DDFD65A612}"/>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3" name="Footer Placeholder 2">
            <a:extLst>
              <a:ext uri="{FF2B5EF4-FFF2-40B4-BE49-F238E27FC236}">
                <a16:creationId xmlns:a16="http://schemas.microsoft.com/office/drawing/2014/main" id="{1036EC72-6C92-5A98-8E96-0FD7BD89F6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1E5C6E-4DDA-4BAA-0E74-542B2FE3630E}"/>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296178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B9B0A-B912-6CBF-A209-3733DB1B9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D69704-427F-C28F-DB9C-FDD20FC3F9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6CDFEB-9BAE-FA48-939A-66341D3C1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CEB36D-EF95-CC15-A030-684F3AE991A3}"/>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6" name="Footer Placeholder 5">
            <a:extLst>
              <a:ext uri="{FF2B5EF4-FFF2-40B4-BE49-F238E27FC236}">
                <a16:creationId xmlns:a16="http://schemas.microsoft.com/office/drawing/2014/main" id="{864DD804-9623-2064-8C98-99086DAA39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4EA371-D0C7-1E96-272E-4D50449113EE}"/>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214581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FB7E-3897-DD49-94F4-0F3A0DCE3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C264C6-FD1A-F770-E119-3FB8B9F24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569243-7FE6-93A2-29AF-6D3FE62E9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CEFA6-9C83-37A2-9764-6C4A8D579B66}"/>
              </a:ext>
            </a:extLst>
          </p:cNvPr>
          <p:cNvSpPr>
            <a:spLocks noGrp="1"/>
          </p:cNvSpPr>
          <p:nvPr>
            <p:ph type="dt" sz="half" idx="10"/>
          </p:nvPr>
        </p:nvSpPr>
        <p:spPr/>
        <p:txBody>
          <a:bodyPr/>
          <a:lstStyle/>
          <a:p>
            <a:fld id="{4ECF1024-C3E4-45DB-A92F-7CC82ABFA91A}" type="datetimeFigureOut">
              <a:rPr lang="en-IN" smtClean="0"/>
              <a:t>31-07-2025</a:t>
            </a:fld>
            <a:endParaRPr lang="en-IN"/>
          </a:p>
        </p:txBody>
      </p:sp>
      <p:sp>
        <p:nvSpPr>
          <p:cNvPr id="6" name="Footer Placeholder 5">
            <a:extLst>
              <a:ext uri="{FF2B5EF4-FFF2-40B4-BE49-F238E27FC236}">
                <a16:creationId xmlns:a16="http://schemas.microsoft.com/office/drawing/2014/main" id="{36133D94-118E-DAD1-8A24-FB40426F6E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7C4F35-953E-5697-1504-8253086EEF12}"/>
              </a:ext>
            </a:extLst>
          </p:cNvPr>
          <p:cNvSpPr>
            <a:spLocks noGrp="1"/>
          </p:cNvSpPr>
          <p:nvPr>
            <p:ph type="sldNum" sz="quarter" idx="12"/>
          </p:nvPr>
        </p:nvSpPr>
        <p:spPr/>
        <p:txBody>
          <a:bodyPr/>
          <a:lstStyle/>
          <a:p>
            <a:fld id="{01386D8C-538A-484A-A208-71983F06DDBF}" type="slidenum">
              <a:rPr lang="en-IN" smtClean="0"/>
              <a:t>‹#›</a:t>
            </a:fld>
            <a:endParaRPr lang="en-IN"/>
          </a:p>
        </p:txBody>
      </p:sp>
    </p:spTree>
    <p:extLst>
      <p:ext uri="{BB962C8B-B14F-4D97-AF65-F5344CB8AC3E}">
        <p14:creationId xmlns:p14="http://schemas.microsoft.com/office/powerpoint/2010/main" val="589199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medium.com/the-data-experience/building-a-data-pipeline-from-scratch-32b712cfb1db"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artisticMarker/>
                    </a14:imgEffect>
                    <a14:imgEffect>
                      <a14:sharpenSoften amount="30000"/>
                    </a14:imgEffect>
                    <a14:imgEffect>
                      <a14:brightnessContrast bright="-50000" contrast="15000"/>
                    </a14:imgEffect>
                  </a14:imgLayer>
                </a14:imgProps>
              </a:ext>
              <a:ext uri="{837473B0-CC2E-450A-ABE3-18F120FF3D39}">
                <a1611:picAttrSrcUrl xmlns:a1611="http://schemas.microsoft.com/office/drawing/2016/11/main" r:id="rId15"/>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E63858-EBBC-62E2-AE79-9C383234AD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25CD00-B6CD-2EEB-584A-74FD65E5A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D010A-8054-5A06-2E3E-0BE70B3316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CF1024-C3E4-45DB-A92F-7CC82ABFA91A}" type="datetimeFigureOut">
              <a:rPr lang="en-IN" smtClean="0"/>
              <a:t>31-07-2025</a:t>
            </a:fld>
            <a:endParaRPr lang="en-IN"/>
          </a:p>
        </p:txBody>
      </p:sp>
      <p:sp>
        <p:nvSpPr>
          <p:cNvPr id="5" name="Footer Placeholder 4">
            <a:extLst>
              <a:ext uri="{FF2B5EF4-FFF2-40B4-BE49-F238E27FC236}">
                <a16:creationId xmlns:a16="http://schemas.microsoft.com/office/drawing/2014/main" id="{D845D934-76B7-6515-C2D7-161F3ADEF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28096C9-973A-AE28-D20C-378EDD219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386D8C-538A-484A-A208-71983F06DDBF}" type="slidenum">
              <a:rPr lang="en-IN" smtClean="0"/>
              <a:t>‹#›</a:t>
            </a:fld>
            <a:endParaRPr lang="en-IN"/>
          </a:p>
        </p:txBody>
      </p:sp>
    </p:spTree>
    <p:extLst>
      <p:ext uri="{BB962C8B-B14F-4D97-AF65-F5344CB8AC3E}">
        <p14:creationId xmlns:p14="http://schemas.microsoft.com/office/powerpoint/2010/main" val="2306038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32.wdp"/><Relationship Id="rId3" Type="http://schemas.microsoft.com/office/2007/relationships/hdphoto" Target="../media/hdphoto27.wdp"/><Relationship Id="rId7" Type="http://schemas.microsoft.com/office/2007/relationships/hdphoto" Target="../media/hdphoto29.wdp"/><Relationship Id="rId12"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microsoft.com/office/2007/relationships/hdphoto" Target="../media/hdphoto31.wdp"/><Relationship Id="rId5" Type="http://schemas.microsoft.com/office/2007/relationships/hdphoto" Target="../media/hdphoto28.wdp"/><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30.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hyperlink" Target="https://medium.com/the-data-experience/building-a-data-pipeline-from-scratch-32b712cfb1d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wpixel.com/search/baby%20background" TargetMode="External"/><Relationship Id="rId2" Type="http://schemas.openxmlformats.org/officeDocument/2006/relationships/image" Target="../media/image37.1"/><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wikicorporates.org/wiki/Bank_of_America_Corporatio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wikicorporates.org/wiki/Bank_of_America_Corporation"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wikicorporates.org/wiki/Bank_of_America_Corporati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3" Type="http://schemas.openxmlformats.org/officeDocument/2006/relationships/image" Target="../media/image4.png"/><Relationship Id="rId7" Type="http://schemas.microsoft.com/office/2007/relationships/hdphoto" Target="../media/hdphoto3.wdp"/><Relationship Id="rId12" Type="http://schemas.openxmlformats.org/officeDocument/2006/relationships/image" Target="../media/image9.png"/><Relationship Id="rId17" Type="http://schemas.microsoft.com/office/2007/relationships/hdphoto" Target="../media/hdphoto8.wdp"/><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5.wdp"/><Relationship Id="rId5" Type="http://schemas.openxmlformats.org/officeDocument/2006/relationships/hyperlink" Target="https://www.wikicorporates.org/wiki/Bank_of_America_Corporation" TargetMode="External"/><Relationship Id="rId15" Type="http://schemas.microsoft.com/office/2007/relationships/hdphoto" Target="../media/hdphoto7.wdp"/><Relationship Id="rId10" Type="http://schemas.openxmlformats.org/officeDocument/2006/relationships/image" Target="../media/image8.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2.wdp"/><Relationship Id="rId3" Type="http://schemas.openxmlformats.org/officeDocument/2006/relationships/hyperlink" Target="https://www.wikicorporates.org/wiki/Bank_of_America_Corporation" TargetMode="External"/><Relationship Id="rId7" Type="http://schemas.microsoft.com/office/2007/relationships/hdphoto" Target="../media/hdphoto10.wdp"/><Relationship Id="rId12" Type="http://schemas.openxmlformats.org/officeDocument/2006/relationships/image" Target="../media/image15.png"/><Relationship Id="rId17" Type="http://schemas.microsoft.com/office/2007/relationships/hdphoto" Target="../media/hdphoto14.wdp"/><Relationship Id="rId2" Type="http://schemas.openxmlformats.org/officeDocument/2006/relationships/image" Target="../media/image5.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07/relationships/hdphoto" Target="../media/hdphoto11.wdp"/><Relationship Id="rId5" Type="http://schemas.microsoft.com/office/2007/relationships/hdphoto" Target="../media/hdphoto9.wdp"/><Relationship Id="rId15" Type="http://schemas.microsoft.com/office/2007/relationships/hdphoto" Target="../media/hdphoto13.wdp"/><Relationship Id="rId10" Type="http://schemas.openxmlformats.org/officeDocument/2006/relationships/image" Target="../media/image14.png"/><Relationship Id="rId4" Type="http://schemas.openxmlformats.org/officeDocument/2006/relationships/image" Target="../media/image12.png"/><Relationship Id="rId9" Type="http://schemas.microsoft.com/office/2007/relationships/hdphoto" Target="../media/hdphoto2.wdp"/><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8.wdp"/><Relationship Id="rId3" Type="http://schemas.openxmlformats.org/officeDocument/2006/relationships/hyperlink" Target="https://www.wikicorporates.org/wiki/Bank_of_America_Corporation" TargetMode="External"/><Relationship Id="rId7" Type="http://schemas.microsoft.com/office/2007/relationships/hdphoto" Target="../media/hdphoto16.wdp"/><Relationship Id="rId12"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17.wdp"/><Relationship Id="rId5" Type="http://schemas.microsoft.com/office/2007/relationships/hdphoto" Target="../media/hdphoto15.wdp"/><Relationship Id="rId10" Type="http://schemas.openxmlformats.org/officeDocument/2006/relationships/image" Target="../media/image20.png"/><Relationship Id="rId4" Type="http://schemas.openxmlformats.org/officeDocument/2006/relationships/image" Target="../media/image18.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22.wdp"/><Relationship Id="rId3" Type="http://schemas.openxmlformats.org/officeDocument/2006/relationships/hyperlink" Target="https://www.wikicorporates.org/wiki/Bank_of_America_Corporation" TargetMode="External"/><Relationship Id="rId7" Type="http://schemas.microsoft.com/office/2007/relationships/hdphoto" Target="../media/hdphoto19.wdp"/><Relationship Id="rId12"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hdphoto" Target="../media/hdphoto21.wdp"/><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4.png"/><Relationship Id="rId9" Type="http://schemas.microsoft.com/office/2007/relationships/hdphoto" Target="../media/hdphoto20.wdp"/></Relationships>
</file>

<file path=ppt/slides/_rels/slide9.xml.rels><?xml version="1.0" encoding="UTF-8" standalone="yes"?>
<Relationships xmlns="http://schemas.openxmlformats.org/package/2006/relationships"><Relationship Id="rId8" Type="http://schemas.microsoft.com/office/2007/relationships/hdphoto" Target="../media/hdphoto24.wdp"/><Relationship Id="rId3" Type="http://schemas.microsoft.com/office/2007/relationships/hdphoto" Target="../media/hdphoto2.wdp"/><Relationship Id="rId7" Type="http://schemas.openxmlformats.org/officeDocument/2006/relationships/image" Target="../media/image27.png"/><Relationship Id="rId12" Type="http://schemas.microsoft.com/office/2007/relationships/hdphoto" Target="../media/hdphoto26.wdp"/><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23.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25.wdp"/><Relationship Id="rId4" Type="http://schemas.openxmlformats.org/officeDocument/2006/relationships/hyperlink" Target="https://www.wikicorporates.org/wiki/Bank_of_America_Corporation" TargetMode="Externa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nk of America Posts Better-Than-Expected Profit on High Interest Rates">
            <a:extLst>
              <a:ext uri="{FF2B5EF4-FFF2-40B4-BE49-F238E27FC236}">
                <a16:creationId xmlns:a16="http://schemas.microsoft.com/office/drawing/2014/main" id="{C9421F4D-232C-2ABE-B160-335A35D30A7D}"/>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1999" cy="6857999"/>
          </a:xfrm>
          <a:prstGeom prst="rect">
            <a:avLst/>
          </a:prstGeom>
          <a:blipFill>
            <a:blip r:embed="rId3"/>
            <a:tile tx="0" ty="0" sx="100000" sy="100000" flip="none" algn="tl"/>
          </a:blipFill>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2" name="Rectangle: Rounded Corners 1">
            <a:extLst>
              <a:ext uri="{FF2B5EF4-FFF2-40B4-BE49-F238E27FC236}">
                <a16:creationId xmlns:a16="http://schemas.microsoft.com/office/drawing/2014/main" id="{E47CDB89-47CB-6FA4-4B23-6EEED4955D16}"/>
              </a:ext>
            </a:extLst>
          </p:cNvPr>
          <p:cNvSpPr/>
          <p:nvPr/>
        </p:nvSpPr>
        <p:spPr>
          <a:xfrm>
            <a:off x="3962399" y="834330"/>
            <a:ext cx="6694229" cy="1934996"/>
          </a:xfrm>
          <a:prstGeom prst="roundRect">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bevelB/>
          </a:sp3d>
        </p:spPr>
        <p:style>
          <a:lnRef idx="0">
            <a:scrgbClr r="0" g="0" b="0"/>
          </a:lnRef>
          <a:fillRef idx="0">
            <a:scrgbClr r="0" g="0" b="0"/>
          </a:fillRef>
          <a:effectRef idx="0">
            <a:scrgbClr r="0" g="0" b="0"/>
          </a:effectRef>
          <a:fontRef idx="minor">
            <a:schemeClr val="dk1"/>
          </a:fontRef>
        </p:style>
        <p:txBody>
          <a:bodyPr rtlCol="0" anchor="ctr"/>
          <a:lstStyle/>
          <a:p>
            <a:pPr lvl="0" algn="ctr" eaLnBrk="0" fontAlgn="base" hangingPunct="0">
              <a:spcBef>
                <a:spcPct val="0"/>
              </a:spcBef>
              <a:spcAft>
                <a:spcPct val="0"/>
              </a:spcAft>
            </a:pPr>
            <a:r>
              <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rPr>
              <a:t>FINANCIAL CONSUMER COMPLAINTS ANALYSIS</a:t>
            </a:r>
          </a:p>
          <a:p>
            <a:pPr lvl="0" algn="ctr" eaLnBrk="0" fontAlgn="base" hangingPunct="0">
              <a:spcBef>
                <a:spcPct val="0"/>
              </a:spcBef>
              <a:spcAft>
                <a:spcPct val="0"/>
              </a:spcAft>
            </a:pPr>
            <a:r>
              <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rPr>
              <a:t> </a:t>
            </a:r>
            <a:br>
              <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rPr>
            </a:br>
            <a:r>
              <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rPr>
              <a:t>BANK OF AMERICA (2017–2023)</a:t>
            </a:r>
          </a:p>
          <a:p>
            <a:pPr lvl="0" algn="ctr" eaLnBrk="0" fontAlgn="base" hangingPunct="0">
              <a:spcBef>
                <a:spcPct val="0"/>
              </a:spcBef>
              <a:spcAft>
                <a:spcPct val="0"/>
              </a:spcAft>
            </a:pPr>
            <a:endPar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endParaRPr>
          </a:p>
          <a:p>
            <a:pPr lvl="0" algn="ctr" eaLnBrk="0" fontAlgn="base" hangingPunct="0">
              <a:spcBef>
                <a:spcPct val="0"/>
              </a:spcBef>
              <a:spcAft>
                <a:spcPct val="0"/>
              </a:spcAft>
            </a:pPr>
            <a:r>
              <a:rPr lang="en-US" altLang="en-US" b="1" dirty="0">
                <a:ln w="0"/>
                <a:solidFill>
                  <a:schemeClr val="accent1">
                    <a:lumMod val="50000"/>
                  </a:schemeClr>
                </a:solidFill>
                <a:effectLst>
                  <a:outerShdw blurRad="38100" dist="25400" dir="5400000" algn="ctr" rotWithShape="0">
                    <a:srgbClr val="6E747A">
                      <a:alpha val="43000"/>
                    </a:srgbClr>
                  </a:outerShdw>
                </a:effectLst>
                <a:latin typeface="Arial" panose="020B0604020202020204" pitchFamily="34" charset="0"/>
              </a:rPr>
              <a:t>PRESENTED BY: PARAG RAJENIMBALKAR </a:t>
            </a:r>
          </a:p>
        </p:txBody>
      </p:sp>
    </p:spTree>
    <p:extLst>
      <p:ext uri="{BB962C8B-B14F-4D97-AF65-F5344CB8AC3E}">
        <p14:creationId xmlns:p14="http://schemas.microsoft.com/office/powerpoint/2010/main" val="4137285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B4E7D7-1472-9685-1350-B29A213FCB4B}"/>
              </a:ext>
            </a:extLst>
          </p:cNvPr>
          <p:cNvSpPr/>
          <p:nvPr/>
        </p:nvSpPr>
        <p:spPr>
          <a:xfrm>
            <a:off x="2443599" y="2454601"/>
            <a:ext cx="7304802" cy="201653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14) Timeliness of Responses</a:t>
            </a:r>
          </a:p>
        </p:txBody>
      </p:sp>
      <p:sp>
        <p:nvSpPr>
          <p:cNvPr id="4" name="Rectangle 3">
            <a:extLst>
              <a:ext uri="{FF2B5EF4-FFF2-40B4-BE49-F238E27FC236}">
                <a16:creationId xmlns:a16="http://schemas.microsoft.com/office/drawing/2014/main" id="{D571F3BD-3066-C723-11DB-37C7A5206272}"/>
              </a:ext>
            </a:extLst>
          </p:cNvPr>
          <p:cNvSpPr/>
          <p:nvPr/>
        </p:nvSpPr>
        <p:spPr>
          <a:xfrm>
            <a:off x="2443599" y="237401"/>
            <a:ext cx="7304802" cy="201653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13)</a:t>
            </a:r>
            <a:r>
              <a:rPr lang="en-US" dirty="0"/>
              <a:t> </a:t>
            </a:r>
            <a:r>
              <a:rPr lang="en-US" b="1" dirty="0"/>
              <a:t>What are the most common complaint issues?</a:t>
            </a:r>
            <a:endParaRPr lang="en-US" b="1" dirty="0">
              <a:ln w="0"/>
              <a:solidFill>
                <a:schemeClr val="bg1"/>
              </a:solidFill>
              <a:effectLst>
                <a:outerShdw blurRad="38100" dist="19050" dir="2700000" algn="tl" rotWithShape="0">
                  <a:schemeClr val="dk1">
                    <a:alpha val="40000"/>
                  </a:schemeClr>
                </a:outerShdw>
              </a:effectLst>
            </a:endParaRPr>
          </a:p>
        </p:txBody>
      </p:sp>
      <p:pic>
        <p:nvPicPr>
          <p:cNvPr id="13" name="Picture 12">
            <a:extLst>
              <a:ext uri="{FF2B5EF4-FFF2-40B4-BE49-F238E27FC236}">
                <a16:creationId xmlns:a16="http://schemas.microsoft.com/office/drawing/2014/main" id="{148E4840-61F3-02C4-CD59-4E66706D8C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03105" y="2964375"/>
            <a:ext cx="2648320" cy="1076475"/>
          </a:xfrm>
          <a:prstGeom prst="rect">
            <a:avLst/>
          </a:prstGeom>
          <a:ln>
            <a:solidFill>
              <a:schemeClr val="accent1"/>
            </a:solidFill>
          </a:ln>
        </p:spPr>
      </p:pic>
      <p:pic>
        <p:nvPicPr>
          <p:cNvPr id="15" name="Picture 14">
            <a:extLst>
              <a:ext uri="{FF2B5EF4-FFF2-40B4-BE49-F238E27FC236}">
                <a16:creationId xmlns:a16="http://schemas.microsoft.com/office/drawing/2014/main" id="{969DFFE8-BA6E-3965-AF7A-819AD474A14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449422" y="2964375"/>
            <a:ext cx="2143424" cy="1066949"/>
          </a:xfrm>
          <a:prstGeom prst="rect">
            <a:avLst/>
          </a:prstGeom>
          <a:ln>
            <a:solidFill>
              <a:schemeClr val="accent1"/>
            </a:solidFill>
          </a:ln>
        </p:spPr>
      </p:pic>
      <p:pic>
        <p:nvPicPr>
          <p:cNvPr id="5" name="Picture 4" descr="A close up of text&#10;&#10;AI-generated content may be incorrect.">
            <a:extLst>
              <a:ext uri="{FF2B5EF4-FFF2-40B4-BE49-F238E27FC236}">
                <a16:creationId xmlns:a16="http://schemas.microsoft.com/office/drawing/2014/main" id="{EEF0FDFF-5E4A-92DA-30DD-E04E9B303B7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2709822" y="834150"/>
            <a:ext cx="2834886" cy="823031"/>
          </a:xfrm>
          <a:prstGeom prst="rect">
            <a:avLst/>
          </a:prstGeom>
          <a:ln>
            <a:solidFill>
              <a:schemeClr val="accent1"/>
            </a:solidFill>
          </a:ln>
        </p:spPr>
      </p:pic>
      <p:pic>
        <p:nvPicPr>
          <p:cNvPr id="7" name="Picture 6">
            <a:extLst>
              <a:ext uri="{FF2B5EF4-FFF2-40B4-BE49-F238E27FC236}">
                <a16:creationId xmlns:a16="http://schemas.microsoft.com/office/drawing/2014/main" id="{0F26069B-424F-FE98-D329-2F3FED81432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6103371" y="732656"/>
            <a:ext cx="3086367" cy="1188823"/>
          </a:xfrm>
          <a:prstGeom prst="rect">
            <a:avLst/>
          </a:prstGeom>
          <a:ln>
            <a:solidFill>
              <a:schemeClr val="accent1"/>
            </a:solidFill>
          </a:ln>
        </p:spPr>
      </p:pic>
      <p:sp>
        <p:nvSpPr>
          <p:cNvPr id="8" name="Rectangle 7">
            <a:extLst>
              <a:ext uri="{FF2B5EF4-FFF2-40B4-BE49-F238E27FC236}">
                <a16:creationId xmlns:a16="http://schemas.microsoft.com/office/drawing/2014/main" id="{A1BC0289-EB8C-7EE7-73EF-119CA10E4EC2}"/>
              </a:ext>
            </a:extLst>
          </p:cNvPr>
          <p:cNvSpPr/>
          <p:nvPr/>
        </p:nvSpPr>
        <p:spPr>
          <a:xfrm>
            <a:off x="2443599" y="4671801"/>
            <a:ext cx="7304802" cy="201653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15) Timely response percentage</a:t>
            </a:r>
          </a:p>
        </p:txBody>
      </p:sp>
      <p:pic>
        <p:nvPicPr>
          <p:cNvPr id="6" name="Picture 5">
            <a:extLst>
              <a:ext uri="{FF2B5EF4-FFF2-40B4-BE49-F238E27FC236}">
                <a16:creationId xmlns:a16="http://schemas.microsoft.com/office/drawing/2014/main" id="{09CF6593-A6AE-8C36-5637-D5E1D262C585}"/>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60000"/>
                    </a14:imgEffect>
                  </a14:imgLayer>
                </a14:imgProps>
              </a:ext>
            </a:extLst>
          </a:blip>
          <a:stretch>
            <a:fillRect/>
          </a:stretch>
        </p:blipFill>
        <p:spPr>
          <a:xfrm>
            <a:off x="2619574" y="5305349"/>
            <a:ext cx="4526292" cy="952633"/>
          </a:xfrm>
          <a:prstGeom prst="rect">
            <a:avLst/>
          </a:prstGeom>
          <a:ln>
            <a:solidFill>
              <a:schemeClr val="accent1"/>
            </a:solidFill>
          </a:ln>
        </p:spPr>
      </p:pic>
      <p:pic>
        <p:nvPicPr>
          <p:cNvPr id="10" name="Picture 9">
            <a:extLst>
              <a:ext uri="{FF2B5EF4-FFF2-40B4-BE49-F238E27FC236}">
                <a16:creationId xmlns:a16="http://schemas.microsoft.com/office/drawing/2014/main" id="{597F1198-AF73-732F-54BE-96973177F08B}"/>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60000"/>
                    </a14:imgEffect>
                  </a14:imgLayer>
                </a14:imgProps>
              </a:ext>
            </a:extLst>
          </a:blip>
          <a:stretch>
            <a:fillRect/>
          </a:stretch>
        </p:blipFill>
        <p:spPr>
          <a:xfrm>
            <a:off x="7470684" y="5305349"/>
            <a:ext cx="1952898" cy="933580"/>
          </a:xfrm>
          <a:prstGeom prst="rect">
            <a:avLst/>
          </a:prstGeom>
          <a:ln>
            <a:solidFill>
              <a:schemeClr val="accent1"/>
            </a:solidFill>
          </a:ln>
        </p:spPr>
      </p:pic>
    </p:spTree>
    <p:extLst>
      <p:ext uri="{BB962C8B-B14F-4D97-AF65-F5344CB8AC3E}">
        <p14:creationId xmlns:p14="http://schemas.microsoft.com/office/powerpoint/2010/main" val="2276346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Marker/>
                    </a14:imgEffect>
                    <a14:imgEffect>
                      <a14:sharpenSoften amount="25000"/>
                    </a14:imgEffect>
                    <a14:imgEffect>
                      <a14:brightnessContrast bright="-40000" contrast="2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34A439D-ACDC-3AF8-7788-31C2A58459E9}"/>
              </a:ext>
            </a:extLst>
          </p:cNvPr>
          <p:cNvSpPr txBox="1"/>
          <p:nvPr/>
        </p:nvSpPr>
        <p:spPr>
          <a:xfrm>
            <a:off x="575734" y="312761"/>
            <a:ext cx="5173134" cy="6370975"/>
          </a:xfrm>
          <a:prstGeom prst="rect">
            <a:avLst/>
          </a:prstGeom>
          <a:solidFill>
            <a:schemeClr val="bg2"/>
          </a:solidFill>
          <a:ln w="9525" cap="flat" cmpd="sng" algn="ctr">
            <a:solidFill>
              <a:schemeClr val="bg1"/>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5"/>
          </a:fontRef>
        </p:style>
        <p:txBody>
          <a:bodyPr wrap="square">
            <a:spAutoFit/>
          </a:bodyPr>
          <a:lstStyle/>
          <a:p>
            <a:pPr>
              <a:buNone/>
            </a:pPr>
            <a:r>
              <a:rPr lang="en-US" b="1" dirty="0">
                <a:solidFill>
                  <a:schemeClr val="bg1"/>
                </a:solidFill>
              </a:rPr>
              <a:t>📊 Final Insights</a:t>
            </a:r>
          </a:p>
          <a:p>
            <a:pPr>
              <a:buNone/>
            </a:pPr>
            <a:endParaRPr lang="en-US" sz="1200" b="1" dirty="0">
              <a:solidFill>
                <a:schemeClr val="bg1"/>
              </a:solidFill>
            </a:endParaRPr>
          </a:p>
          <a:p>
            <a:pPr>
              <a:buFont typeface="Arial" panose="020B0604020202020204" pitchFamily="34" charset="0"/>
              <a:buChar char="•"/>
            </a:pPr>
            <a:r>
              <a:rPr lang="en-US" sz="1400" b="1" dirty="0">
                <a:solidFill>
                  <a:schemeClr val="bg1"/>
                </a:solidFill>
              </a:rPr>
              <a:t>Total Complaints:</a:t>
            </a:r>
            <a:r>
              <a:rPr lang="en-US" sz="1400" dirty="0">
                <a:solidFill>
                  <a:schemeClr val="bg1"/>
                </a:solidFill>
              </a:rPr>
              <a:t> 62,516</a:t>
            </a:r>
          </a:p>
          <a:p>
            <a:pPr>
              <a:buFont typeface="Arial" panose="020B0604020202020204" pitchFamily="34" charset="0"/>
              <a:buChar char="•"/>
            </a:pPr>
            <a:r>
              <a:rPr lang="en-US" sz="1400" b="1" dirty="0">
                <a:solidFill>
                  <a:schemeClr val="bg1"/>
                </a:solidFill>
              </a:rPr>
              <a:t>Date Range:</a:t>
            </a:r>
            <a:r>
              <a:rPr lang="en-US" sz="1400" dirty="0">
                <a:solidFill>
                  <a:schemeClr val="bg1"/>
                </a:solidFill>
              </a:rPr>
              <a:t> May 2017 → Aug 2023</a:t>
            </a:r>
          </a:p>
          <a:p>
            <a:pPr>
              <a:buFont typeface="Arial" panose="020B0604020202020204" pitchFamily="34" charset="0"/>
              <a:buChar char="•"/>
            </a:pPr>
            <a:endParaRPr lang="en-US" sz="1400" b="1" dirty="0">
              <a:solidFill>
                <a:schemeClr val="bg1"/>
              </a:solidFill>
            </a:endParaRPr>
          </a:p>
          <a:p>
            <a:r>
              <a:rPr lang="en-US" sz="1400" b="1" dirty="0">
                <a:solidFill>
                  <a:schemeClr val="bg1"/>
                </a:solidFill>
              </a:rPr>
              <a:t>🔹 Seasonal &amp; Trends</a:t>
            </a:r>
          </a:p>
          <a:p>
            <a:pPr>
              <a:buFont typeface="Arial" panose="020B0604020202020204" pitchFamily="34" charset="0"/>
              <a:buChar char="•"/>
            </a:pPr>
            <a:r>
              <a:rPr lang="en-US" sz="1400" dirty="0">
                <a:solidFill>
                  <a:schemeClr val="bg1"/>
                </a:solidFill>
              </a:rPr>
              <a:t>Complaints steadily grew until ~2020, then stabilized.</a:t>
            </a:r>
          </a:p>
          <a:p>
            <a:pPr>
              <a:buFont typeface="Arial" panose="020B0604020202020204" pitchFamily="34" charset="0"/>
              <a:buChar char="•"/>
            </a:pPr>
            <a:r>
              <a:rPr lang="en-US" sz="1400" dirty="0">
                <a:solidFill>
                  <a:schemeClr val="bg1"/>
                </a:solidFill>
              </a:rPr>
              <a:t>Spikes in </a:t>
            </a:r>
            <a:r>
              <a:rPr lang="en-US" sz="1400" b="1" dirty="0">
                <a:solidFill>
                  <a:schemeClr val="bg1"/>
                </a:solidFill>
              </a:rPr>
              <a:t>July &amp; December</a:t>
            </a:r>
            <a:r>
              <a:rPr lang="en-US" sz="1400" dirty="0">
                <a:solidFill>
                  <a:schemeClr val="bg1"/>
                </a:solidFill>
              </a:rPr>
              <a:t> are visible (seasonal stress points).</a:t>
            </a:r>
          </a:p>
          <a:p>
            <a:pPr>
              <a:buFont typeface="Arial" panose="020B0604020202020204" pitchFamily="34" charset="0"/>
              <a:buChar char="•"/>
            </a:pPr>
            <a:endParaRPr lang="en-US" sz="1400" b="1" dirty="0">
              <a:solidFill>
                <a:schemeClr val="bg1"/>
              </a:solidFill>
            </a:endParaRPr>
          </a:p>
          <a:p>
            <a:r>
              <a:rPr lang="en-US" sz="1400" b="1" dirty="0">
                <a:solidFill>
                  <a:schemeClr val="bg1"/>
                </a:solidFill>
              </a:rPr>
              <a:t>🔹 Products</a:t>
            </a:r>
          </a:p>
          <a:p>
            <a:pPr>
              <a:buFont typeface="Arial" panose="020B0604020202020204" pitchFamily="34" charset="0"/>
              <a:buChar char="•"/>
            </a:pPr>
            <a:r>
              <a:rPr lang="en-US" sz="1400" dirty="0">
                <a:solidFill>
                  <a:schemeClr val="bg1"/>
                </a:solidFill>
              </a:rPr>
              <a:t>Most complaints:</a:t>
            </a:r>
          </a:p>
          <a:p>
            <a:pPr marL="742950" lvl="1" indent="-285750">
              <a:buFont typeface="Arial" panose="020B0604020202020204" pitchFamily="34" charset="0"/>
              <a:buChar char="•"/>
            </a:pPr>
            <a:r>
              <a:rPr lang="en-US" sz="1400" b="1" dirty="0">
                <a:solidFill>
                  <a:schemeClr val="bg1"/>
                </a:solidFill>
              </a:rPr>
              <a:t>Checking/Savings Accounts</a:t>
            </a:r>
            <a:r>
              <a:rPr lang="en-US" sz="1400" dirty="0">
                <a:solidFill>
                  <a:schemeClr val="bg1"/>
                </a:solidFill>
              </a:rPr>
              <a:t> → 24,814</a:t>
            </a:r>
          </a:p>
          <a:p>
            <a:pPr marL="742950" lvl="1" indent="-285750">
              <a:buFont typeface="Arial" panose="020B0604020202020204" pitchFamily="34" charset="0"/>
              <a:buChar char="•"/>
            </a:pPr>
            <a:r>
              <a:rPr lang="en-US" sz="1400" b="1" dirty="0">
                <a:solidFill>
                  <a:schemeClr val="bg1"/>
                </a:solidFill>
              </a:rPr>
              <a:t>Credit Cards/Prepaid Cards</a:t>
            </a:r>
            <a:r>
              <a:rPr lang="en-US" sz="1400" dirty="0">
                <a:solidFill>
                  <a:schemeClr val="bg1"/>
                </a:solidFill>
              </a:rPr>
              <a:t> → 16,197</a:t>
            </a:r>
          </a:p>
          <a:p>
            <a:pPr marL="742950" lvl="1" indent="-285750">
              <a:buFont typeface="Arial" panose="020B0604020202020204" pitchFamily="34" charset="0"/>
              <a:buChar char="•"/>
            </a:pPr>
            <a:r>
              <a:rPr lang="en-US" sz="1400" b="1" dirty="0">
                <a:solidFill>
                  <a:schemeClr val="bg1"/>
                </a:solidFill>
              </a:rPr>
              <a:t>Credit Reporting/Repair</a:t>
            </a:r>
            <a:r>
              <a:rPr lang="en-US" sz="1400" dirty="0">
                <a:solidFill>
                  <a:schemeClr val="bg1"/>
                </a:solidFill>
              </a:rPr>
              <a:t> → 7,710</a:t>
            </a:r>
          </a:p>
          <a:p>
            <a:pPr marL="742950" lvl="1" indent="-285750">
              <a:buFont typeface="Arial" panose="020B0604020202020204" pitchFamily="34" charset="0"/>
              <a:buChar char="•"/>
            </a:pPr>
            <a:r>
              <a:rPr lang="en-US" sz="1400" b="1" dirty="0">
                <a:solidFill>
                  <a:schemeClr val="bg1"/>
                </a:solidFill>
              </a:rPr>
              <a:t>Mortgage</a:t>
            </a:r>
            <a:r>
              <a:rPr lang="en-US" sz="1400" dirty="0">
                <a:solidFill>
                  <a:schemeClr val="bg1"/>
                </a:solidFill>
              </a:rPr>
              <a:t> → 6,601</a:t>
            </a:r>
          </a:p>
          <a:p>
            <a:pPr marL="742950" lvl="1" indent="-285750">
              <a:buFont typeface="Arial" panose="020B0604020202020204" pitchFamily="34" charset="0"/>
              <a:buChar char="•"/>
            </a:pPr>
            <a:r>
              <a:rPr lang="en-US" sz="1400" b="1" dirty="0">
                <a:solidFill>
                  <a:schemeClr val="bg1"/>
                </a:solidFill>
              </a:rPr>
              <a:t>Money Transfer/Virtual Currency</a:t>
            </a:r>
            <a:r>
              <a:rPr lang="en-US" sz="1400" dirty="0">
                <a:solidFill>
                  <a:schemeClr val="bg1"/>
                </a:solidFill>
              </a:rPr>
              <a:t> → 3,453</a:t>
            </a:r>
          </a:p>
          <a:p>
            <a:pPr>
              <a:buNone/>
            </a:pPr>
            <a:endParaRPr lang="en-US" sz="1400" b="1" dirty="0">
              <a:solidFill>
                <a:schemeClr val="bg1"/>
              </a:solidFill>
            </a:endParaRPr>
          </a:p>
          <a:p>
            <a:pPr>
              <a:buNone/>
            </a:pPr>
            <a:r>
              <a:rPr lang="en-US" sz="1400" b="1" dirty="0">
                <a:solidFill>
                  <a:schemeClr val="bg1"/>
                </a:solidFill>
              </a:rPr>
              <a:t>🔹 Issues</a:t>
            </a:r>
          </a:p>
          <a:p>
            <a:pPr>
              <a:buFont typeface="Arial" panose="020B0604020202020204" pitchFamily="34" charset="0"/>
              <a:buChar char="•"/>
            </a:pPr>
            <a:r>
              <a:rPr lang="en-US" sz="1400" dirty="0">
                <a:solidFill>
                  <a:schemeClr val="bg1"/>
                </a:solidFill>
              </a:rPr>
              <a:t>Top issues reported:</a:t>
            </a:r>
          </a:p>
          <a:p>
            <a:pPr marL="742950" lvl="1" indent="-285750">
              <a:buFont typeface="Arial" panose="020B0604020202020204" pitchFamily="34" charset="0"/>
              <a:buChar char="•"/>
            </a:pPr>
            <a:r>
              <a:rPr lang="en-US" sz="1400" b="1" dirty="0">
                <a:solidFill>
                  <a:schemeClr val="bg1"/>
                </a:solidFill>
              </a:rPr>
              <a:t>Managing an account</a:t>
            </a:r>
            <a:r>
              <a:rPr lang="en-US" sz="1400" dirty="0">
                <a:solidFill>
                  <a:schemeClr val="bg1"/>
                </a:solidFill>
              </a:rPr>
              <a:t> → 15,109</a:t>
            </a:r>
          </a:p>
          <a:p>
            <a:pPr marL="742950" lvl="1" indent="-285750">
              <a:buFont typeface="Arial" panose="020B0604020202020204" pitchFamily="34" charset="0"/>
              <a:buChar char="•"/>
            </a:pPr>
            <a:r>
              <a:rPr lang="en-US" sz="1400" b="1" dirty="0">
                <a:solidFill>
                  <a:schemeClr val="bg1"/>
                </a:solidFill>
              </a:rPr>
              <a:t>Incorrect information on your report</a:t>
            </a:r>
            <a:r>
              <a:rPr lang="en-US" sz="1400" dirty="0">
                <a:solidFill>
                  <a:schemeClr val="bg1"/>
                </a:solidFill>
              </a:rPr>
              <a:t> → 4,931</a:t>
            </a:r>
          </a:p>
          <a:p>
            <a:pPr marL="742950" lvl="1" indent="-285750">
              <a:buFont typeface="Arial" panose="020B0604020202020204" pitchFamily="34" charset="0"/>
              <a:buChar char="•"/>
            </a:pPr>
            <a:r>
              <a:rPr lang="en-US" sz="1400" b="1" dirty="0">
                <a:solidFill>
                  <a:schemeClr val="bg1"/>
                </a:solidFill>
              </a:rPr>
              <a:t>Problem with purchase on statement</a:t>
            </a:r>
            <a:r>
              <a:rPr lang="en-US" sz="1400" dirty="0">
                <a:solidFill>
                  <a:schemeClr val="bg1"/>
                </a:solidFill>
              </a:rPr>
              <a:t> → 4,415</a:t>
            </a:r>
          </a:p>
          <a:p>
            <a:pPr marL="742950" lvl="1" indent="-285750">
              <a:buFont typeface="Arial" panose="020B0604020202020204" pitchFamily="34" charset="0"/>
              <a:buChar char="•"/>
            </a:pPr>
            <a:r>
              <a:rPr lang="en-US" sz="1400" b="1" dirty="0">
                <a:solidFill>
                  <a:schemeClr val="bg1"/>
                </a:solidFill>
              </a:rPr>
              <a:t>Closing an account</a:t>
            </a:r>
            <a:r>
              <a:rPr lang="en-US" sz="1400" dirty="0">
                <a:solidFill>
                  <a:schemeClr val="bg1"/>
                </a:solidFill>
              </a:rPr>
              <a:t> → 2,953</a:t>
            </a:r>
          </a:p>
          <a:p>
            <a:pPr>
              <a:buNone/>
            </a:pPr>
            <a:r>
              <a:rPr lang="en-US" sz="1400" b="1" dirty="0">
                <a:solidFill>
                  <a:schemeClr val="bg1"/>
                </a:solidFill>
              </a:rPr>
              <a:t>Payment process troubles</a:t>
            </a:r>
            <a:r>
              <a:rPr lang="en-US" sz="1400" dirty="0">
                <a:solidFill>
                  <a:schemeClr val="bg1"/>
                </a:solidFill>
              </a:rPr>
              <a:t> → 2,827</a:t>
            </a:r>
          </a:p>
          <a:p>
            <a:pPr>
              <a:buNone/>
            </a:pPr>
            <a:endParaRPr lang="en-US" sz="1400" b="1" dirty="0">
              <a:solidFill>
                <a:schemeClr val="bg1"/>
              </a:solidFill>
            </a:endParaRPr>
          </a:p>
          <a:p>
            <a:pPr>
              <a:buNone/>
            </a:pPr>
            <a:r>
              <a:rPr lang="en-US" sz="1400" b="1" dirty="0">
                <a:solidFill>
                  <a:schemeClr val="bg1"/>
                </a:solidFill>
              </a:rPr>
              <a:t>🔹 Channels</a:t>
            </a:r>
          </a:p>
          <a:p>
            <a:pPr>
              <a:buFont typeface="Arial" panose="020B0604020202020204" pitchFamily="34" charset="0"/>
              <a:buChar char="•"/>
            </a:pPr>
            <a:r>
              <a:rPr lang="en-US" sz="1400" dirty="0">
                <a:solidFill>
                  <a:schemeClr val="bg1"/>
                </a:solidFill>
              </a:rPr>
              <a:t>Majority via </a:t>
            </a:r>
            <a:r>
              <a:rPr lang="en-US" sz="1400" b="1" dirty="0">
                <a:solidFill>
                  <a:schemeClr val="bg1"/>
                </a:solidFill>
              </a:rPr>
              <a:t>Web</a:t>
            </a:r>
            <a:r>
              <a:rPr lang="en-US" sz="1400" dirty="0">
                <a:solidFill>
                  <a:schemeClr val="bg1"/>
                </a:solidFill>
              </a:rPr>
              <a:t> (45,423)</a:t>
            </a:r>
          </a:p>
          <a:p>
            <a:pPr>
              <a:buFont typeface="Arial" panose="020B0604020202020204" pitchFamily="34" charset="0"/>
              <a:buChar char="•"/>
            </a:pPr>
            <a:r>
              <a:rPr lang="en-US" sz="1400" b="1" dirty="0">
                <a:solidFill>
                  <a:schemeClr val="bg1"/>
                </a:solidFill>
              </a:rPr>
              <a:t>Referral</a:t>
            </a:r>
            <a:r>
              <a:rPr lang="en-US" sz="1400" dirty="0">
                <a:solidFill>
                  <a:schemeClr val="bg1"/>
                </a:solidFill>
              </a:rPr>
              <a:t> = 10,766, </a:t>
            </a:r>
            <a:r>
              <a:rPr lang="en-US" sz="1400" b="1" dirty="0">
                <a:solidFill>
                  <a:schemeClr val="bg1"/>
                </a:solidFill>
              </a:rPr>
              <a:t>Phone</a:t>
            </a:r>
            <a:r>
              <a:rPr lang="en-US" sz="1400" dirty="0">
                <a:solidFill>
                  <a:schemeClr val="bg1"/>
                </a:solidFill>
              </a:rPr>
              <a:t> = 4,684.</a:t>
            </a:r>
          </a:p>
          <a:p>
            <a:pPr>
              <a:buFont typeface="Arial" panose="020B0604020202020204" pitchFamily="34" charset="0"/>
              <a:buChar char="•"/>
            </a:pPr>
            <a:r>
              <a:rPr lang="en-US" sz="1400" dirty="0">
                <a:solidFill>
                  <a:schemeClr val="bg1"/>
                </a:solidFill>
              </a:rPr>
              <a:t>Postal/Fax minimal.</a:t>
            </a:r>
          </a:p>
        </p:txBody>
      </p:sp>
      <p:sp>
        <p:nvSpPr>
          <p:cNvPr id="16" name="TextBox 15">
            <a:extLst>
              <a:ext uri="{FF2B5EF4-FFF2-40B4-BE49-F238E27FC236}">
                <a16:creationId xmlns:a16="http://schemas.microsoft.com/office/drawing/2014/main" id="{7928EFC9-D92A-A458-F1CE-C9D9D613E324}"/>
              </a:ext>
            </a:extLst>
          </p:cNvPr>
          <p:cNvSpPr txBox="1"/>
          <p:nvPr/>
        </p:nvSpPr>
        <p:spPr>
          <a:xfrm>
            <a:off x="6443132" y="312761"/>
            <a:ext cx="5173134" cy="6340197"/>
          </a:xfrm>
          <a:prstGeom prst="rect">
            <a:avLst/>
          </a:prstGeom>
          <a:solidFill>
            <a:schemeClr val="bg2"/>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5"/>
          </a:fontRef>
        </p:style>
        <p:txBody>
          <a:bodyPr wrap="square">
            <a:spAutoFit/>
          </a:bodyPr>
          <a:lstStyle/>
          <a:p>
            <a:pPr>
              <a:buNone/>
            </a:pPr>
            <a:endParaRPr lang="en-US" sz="1400" b="1" dirty="0">
              <a:solidFill>
                <a:schemeClr val="tx1"/>
              </a:solidFill>
            </a:endParaRPr>
          </a:p>
          <a:p>
            <a:pPr>
              <a:buNone/>
            </a:pPr>
            <a:r>
              <a:rPr lang="en-US" sz="1400" b="1" dirty="0">
                <a:solidFill>
                  <a:schemeClr val="bg1"/>
                </a:solidFill>
              </a:rPr>
              <a:t>🔹 States</a:t>
            </a:r>
          </a:p>
          <a:p>
            <a:pPr>
              <a:buFont typeface="Arial" panose="020B0604020202020204" pitchFamily="34" charset="0"/>
              <a:buChar char="•"/>
            </a:pPr>
            <a:r>
              <a:rPr lang="en-US" sz="1400" dirty="0">
                <a:solidFill>
                  <a:schemeClr val="bg1"/>
                </a:solidFill>
              </a:rPr>
              <a:t>Top 5: </a:t>
            </a:r>
            <a:r>
              <a:rPr lang="en-US" sz="1400" b="1" dirty="0">
                <a:solidFill>
                  <a:schemeClr val="bg1"/>
                </a:solidFill>
              </a:rPr>
              <a:t>CA (13,709), FL (6,488), TX (4,686), NY (4,442), GA (2,921)</a:t>
            </a:r>
          </a:p>
          <a:p>
            <a:pPr>
              <a:buNone/>
            </a:pPr>
            <a:endParaRPr lang="en-US" sz="1400" b="1" dirty="0">
              <a:solidFill>
                <a:schemeClr val="bg1"/>
              </a:solidFill>
            </a:endParaRPr>
          </a:p>
          <a:p>
            <a:pPr>
              <a:buNone/>
            </a:pPr>
            <a:r>
              <a:rPr lang="en-US" sz="1400" b="1" dirty="0">
                <a:solidFill>
                  <a:schemeClr val="bg1"/>
                </a:solidFill>
              </a:rPr>
              <a:t>🔹 Company Responses</a:t>
            </a:r>
          </a:p>
          <a:p>
            <a:pPr>
              <a:buNone/>
            </a:pPr>
            <a:endParaRPr lang="en-US" sz="1400" b="1" dirty="0">
              <a:solidFill>
                <a:schemeClr val="bg1"/>
              </a:solidFill>
            </a:endParaRPr>
          </a:p>
          <a:p>
            <a:pPr>
              <a:buFont typeface="Arial" panose="020B0604020202020204" pitchFamily="34" charset="0"/>
              <a:buChar char="•"/>
            </a:pPr>
            <a:r>
              <a:rPr lang="en-US" sz="1400" b="1" dirty="0">
                <a:solidFill>
                  <a:schemeClr val="bg1"/>
                </a:solidFill>
              </a:rPr>
              <a:t>Closed with explanation</a:t>
            </a:r>
            <a:r>
              <a:rPr lang="en-US" sz="1400" dirty="0">
                <a:solidFill>
                  <a:schemeClr val="bg1"/>
                </a:solidFill>
              </a:rPr>
              <a:t> → 41,044 (largest).</a:t>
            </a:r>
          </a:p>
          <a:p>
            <a:pPr>
              <a:buFont typeface="Arial" panose="020B0604020202020204" pitchFamily="34" charset="0"/>
              <a:buChar char="•"/>
            </a:pPr>
            <a:r>
              <a:rPr lang="en-US" sz="1400" b="1" dirty="0">
                <a:solidFill>
                  <a:schemeClr val="bg1"/>
                </a:solidFill>
              </a:rPr>
              <a:t>Closed with monetary relief</a:t>
            </a:r>
            <a:r>
              <a:rPr lang="en-US" sz="1400" dirty="0">
                <a:solidFill>
                  <a:schemeClr val="bg1"/>
                </a:solidFill>
              </a:rPr>
              <a:t> → 14,697.</a:t>
            </a:r>
          </a:p>
          <a:p>
            <a:pPr>
              <a:buFont typeface="Arial" panose="020B0604020202020204" pitchFamily="34" charset="0"/>
              <a:buChar char="•"/>
            </a:pPr>
            <a:r>
              <a:rPr lang="en-US" sz="1400" b="1" dirty="0">
                <a:solidFill>
                  <a:schemeClr val="bg1"/>
                </a:solidFill>
              </a:rPr>
              <a:t>Closed with non‑monetary relief</a:t>
            </a:r>
            <a:r>
              <a:rPr lang="en-US" sz="1400" dirty="0">
                <a:solidFill>
                  <a:schemeClr val="bg1"/>
                </a:solidFill>
              </a:rPr>
              <a:t> → 5,273.</a:t>
            </a:r>
          </a:p>
          <a:p>
            <a:pPr>
              <a:buFont typeface="Arial" panose="020B0604020202020204" pitchFamily="34" charset="0"/>
              <a:buChar char="•"/>
            </a:pPr>
            <a:r>
              <a:rPr lang="en-US" sz="1400" dirty="0">
                <a:solidFill>
                  <a:schemeClr val="bg1"/>
                </a:solidFill>
              </a:rPr>
              <a:t>In progress/Closed = minimal.</a:t>
            </a:r>
          </a:p>
          <a:p>
            <a:pPr>
              <a:buNone/>
            </a:pPr>
            <a:endParaRPr lang="en-US" sz="1400" b="1" dirty="0">
              <a:solidFill>
                <a:schemeClr val="bg1"/>
              </a:solidFill>
            </a:endParaRPr>
          </a:p>
          <a:p>
            <a:pPr>
              <a:buNone/>
            </a:pPr>
            <a:r>
              <a:rPr lang="en-US" sz="1400" b="1" dirty="0">
                <a:solidFill>
                  <a:schemeClr val="bg1"/>
                </a:solidFill>
              </a:rPr>
              <a:t>🔹 Public Responses</a:t>
            </a:r>
          </a:p>
          <a:p>
            <a:pPr>
              <a:buNone/>
            </a:pPr>
            <a:endParaRPr lang="en-US" sz="1400" b="1" dirty="0">
              <a:solidFill>
                <a:schemeClr val="bg1"/>
              </a:solidFill>
            </a:endParaRPr>
          </a:p>
          <a:p>
            <a:pPr>
              <a:buFont typeface="Arial" panose="020B0604020202020204" pitchFamily="34" charset="0"/>
              <a:buChar char="•"/>
            </a:pPr>
            <a:r>
              <a:rPr lang="en-US" sz="1400" dirty="0">
                <a:solidFill>
                  <a:schemeClr val="bg1"/>
                </a:solidFill>
              </a:rPr>
              <a:t>Most frequent:</a:t>
            </a:r>
            <a:br>
              <a:rPr lang="en-US" sz="1400" dirty="0">
                <a:solidFill>
                  <a:schemeClr val="bg1"/>
                </a:solidFill>
              </a:rPr>
            </a:br>
            <a:r>
              <a:rPr lang="en-US" sz="1400" b="1" dirty="0">
                <a:solidFill>
                  <a:schemeClr val="bg1"/>
                </a:solidFill>
              </a:rPr>
              <a:t>“Company has responded to the consumer and the CFPB and </a:t>
            </a:r>
          </a:p>
          <a:p>
            <a:pPr>
              <a:buFont typeface="Arial" panose="020B0604020202020204" pitchFamily="34" charset="0"/>
              <a:buChar char="•"/>
            </a:pPr>
            <a:r>
              <a:rPr lang="en-US" sz="1400" b="1" dirty="0">
                <a:solidFill>
                  <a:schemeClr val="bg1"/>
                </a:solidFill>
              </a:rPr>
              <a:t>chooses not to provide a public response”</a:t>
            </a:r>
            <a:r>
              <a:rPr lang="en-US" sz="1400" dirty="0">
                <a:solidFill>
                  <a:schemeClr val="bg1"/>
                </a:solidFill>
              </a:rPr>
              <a:t> → 60,311.</a:t>
            </a: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r>
              <a:rPr lang="en-US" sz="1400" dirty="0">
                <a:solidFill>
                  <a:schemeClr val="bg1"/>
                </a:solidFill>
              </a:rPr>
              <a:t>Other responses extremely rare.</a:t>
            </a:r>
          </a:p>
          <a:p>
            <a:pPr>
              <a:buFont typeface="Arial" panose="020B0604020202020204" pitchFamily="34" charset="0"/>
              <a:buChar char="•"/>
            </a:pPr>
            <a:endParaRPr lang="en-US" sz="1400" dirty="0">
              <a:solidFill>
                <a:schemeClr val="bg1"/>
              </a:solidFill>
            </a:endParaRPr>
          </a:p>
          <a:p>
            <a:pPr>
              <a:buNone/>
            </a:pPr>
            <a:r>
              <a:rPr lang="en-US" sz="1400" b="1" dirty="0">
                <a:solidFill>
                  <a:schemeClr val="bg1"/>
                </a:solidFill>
              </a:rPr>
              <a:t>🔹 Timeliness</a:t>
            </a:r>
          </a:p>
          <a:p>
            <a:pPr>
              <a:buNone/>
            </a:pPr>
            <a:endParaRPr lang="en-US" sz="1400" b="1" dirty="0">
              <a:solidFill>
                <a:schemeClr val="bg1"/>
              </a:solidFill>
            </a:endParaRPr>
          </a:p>
          <a:p>
            <a:pPr>
              <a:buFont typeface="Arial" panose="020B0604020202020204" pitchFamily="34" charset="0"/>
              <a:buChar char="•"/>
            </a:pPr>
            <a:r>
              <a:rPr lang="en-US" sz="1400" b="1" dirty="0">
                <a:solidFill>
                  <a:schemeClr val="bg1"/>
                </a:solidFill>
              </a:rPr>
              <a:t>93.8% timely responses</a:t>
            </a:r>
            <a:r>
              <a:rPr lang="en-US" sz="1400" dirty="0">
                <a:solidFill>
                  <a:schemeClr val="bg1"/>
                </a:solidFill>
              </a:rPr>
              <a:t>.</a:t>
            </a:r>
          </a:p>
          <a:p>
            <a:pPr>
              <a:buFont typeface="Arial" panose="020B0604020202020204" pitchFamily="34" charset="0"/>
              <a:buChar char="•"/>
            </a:pPr>
            <a:r>
              <a:rPr lang="en-US" sz="1400" b="1" dirty="0">
                <a:solidFill>
                  <a:schemeClr val="bg1"/>
                </a:solidFill>
              </a:rPr>
              <a:t>3.8% untimely</a:t>
            </a:r>
          </a:p>
          <a:p>
            <a:pPr>
              <a:buFont typeface="Arial" panose="020B0604020202020204" pitchFamily="34" charset="0"/>
              <a:buChar char="•"/>
            </a:pPr>
            <a:r>
              <a:rPr lang="en-US" sz="1400" dirty="0">
                <a:solidFill>
                  <a:schemeClr val="bg1"/>
                </a:solidFill>
              </a:rPr>
              <a:t> </a:t>
            </a:r>
            <a:r>
              <a:rPr lang="en-US" sz="1400" b="1" dirty="0">
                <a:solidFill>
                  <a:schemeClr val="bg1"/>
                </a:solidFill>
              </a:rPr>
              <a:t>~2.4% unknown</a:t>
            </a:r>
            <a:r>
              <a:rPr lang="en-US" sz="1400" dirty="0">
                <a:solidFill>
                  <a:schemeClr val="bg1"/>
                </a:solidFill>
              </a:rPr>
              <a:t>.</a:t>
            </a: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r>
              <a:rPr lang="en-US" sz="1400" dirty="0">
                <a:solidFill>
                  <a:schemeClr val="bg1"/>
                </a:solidFill>
              </a:rPr>
              <a:t>Untimely responses occur more in </a:t>
            </a:r>
            <a:r>
              <a:rPr lang="en-US" sz="1400" b="1" dirty="0">
                <a:solidFill>
                  <a:schemeClr val="bg1"/>
                </a:solidFill>
              </a:rPr>
              <a:t>credit cards &amp; loans</a:t>
            </a:r>
            <a:r>
              <a:rPr lang="en-US" sz="1400" dirty="0">
                <a:solidFill>
                  <a:schemeClr val="bg1"/>
                </a:solidFill>
              </a:rPr>
              <a:t>.</a:t>
            </a:r>
          </a:p>
          <a:p>
            <a:pPr>
              <a:buFont typeface="Arial" panose="020B0604020202020204" pitchFamily="34" charset="0"/>
              <a:buChar char="•"/>
            </a:pPr>
            <a:endParaRPr lang="en-US" sz="1400" dirty="0">
              <a:solidFill>
                <a:schemeClr val="tx1"/>
              </a:solidFill>
            </a:endParaRPr>
          </a:p>
          <a:p>
            <a:pPr>
              <a:buFont typeface="Arial" panose="020B0604020202020204" pitchFamily="34" charset="0"/>
              <a:buChar char="•"/>
            </a:pPr>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16528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F0FD76-1CC2-92BA-0B77-3DA7A8B90D4C}"/>
              </a:ext>
            </a:extLst>
          </p:cNvPr>
          <p:cNvSpPr txBox="1"/>
          <p:nvPr/>
        </p:nvSpPr>
        <p:spPr>
          <a:xfrm>
            <a:off x="3048000" y="889844"/>
            <a:ext cx="6096000" cy="4801314"/>
          </a:xfrm>
          <a:prstGeom prst="rect">
            <a:avLst/>
          </a:prstGeom>
          <a:solidFill>
            <a:schemeClr val="bg2"/>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5"/>
          </a:fontRef>
        </p:style>
        <p:txBody>
          <a:bodyPr wrap="square">
            <a:spAutoFit/>
          </a:bodyPr>
          <a:lstStyle/>
          <a:p>
            <a:r>
              <a:rPr lang="en-US" b="1" dirty="0">
                <a:solidFill>
                  <a:schemeClr val="bg1"/>
                </a:solidFill>
              </a:rPr>
              <a:t>🎯 Key Takeaways</a:t>
            </a:r>
          </a:p>
          <a:p>
            <a:endParaRPr lang="en-US" b="1" dirty="0">
              <a:solidFill>
                <a:schemeClr val="bg1"/>
              </a:solidFill>
            </a:endParaRPr>
          </a:p>
          <a:p>
            <a:pPr marL="342900" indent="-342900">
              <a:buFont typeface="+mj-lt"/>
              <a:buAutoNum type="arabicPeriod"/>
            </a:pPr>
            <a:r>
              <a:rPr lang="en-US" b="1" dirty="0">
                <a:solidFill>
                  <a:schemeClr val="bg1"/>
                </a:solidFill>
              </a:rPr>
              <a:t>Checking/Savings accounts</a:t>
            </a:r>
            <a:r>
              <a:rPr lang="en-US" dirty="0">
                <a:solidFill>
                  <a:schemeClr val="bg1"/>
                </a:solidFill>
              </a:rPr>
              <a:t> = biggest driver of complaints </a:t>
            </a:r>
          </a:p>
          <a:p>
            <a:pPr marL="342900" indent="-342900">
              <a:buFont typeface="+mj-lt"/>
              <a:buAutoNum type="arabicPeriod"/>
            </a:pPr>
            <a:r>
              <a:rPr lang="en-US" b="1" dirty="0">
                <a:solidFill>
                  <a:schemeClr val="bg1"/>
                </a:solidFill>
              </a:rPr>
              <a:t>Web channel dominates</a:t>
            </a:r>
            <a:r>
              <a:rPr lang="en-US" dirty="0">
                <a:solidFill>
                  <a:schemeClr val="bg1"/>
                </a:solidFill>
              </a:rPr>
              <a:t> → digital handling should remain focus.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California, Florida, Texas, NY, GA</a:t>
            </a:r>
            <a:r>
              <a:rPr lang="en-US" dirty="0">
                <a:solidFill>
                  <a:schemeClr val="bg1"/>
                </a:solidFill>
              </a:rPr>
              <a:t> are hotspots.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Resolution quality is questionable</a:t>
            </a:r>
            <a:r>
              <a:rPr lang="en-US" dirty="0">
                <a:solidFill>
                  <a:schemeClr val="bg1"/>
                </a:solidFill>
              </a:rPr>
              <a:t> → majority “Closed with explanation”, few with actual relief.</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Most complaints lack a meaningful public response</a:t>
            </a:r>
            <a:r>
              <a:rPr lang="en-US" dirty="0">
                <a:solidFill>
                  <a:schemeClr val="bg1"/>
                </a:solidFill>
              </a:rPr>
              <a:t> → transparency gap.</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Timeliness is strong overall (~94%)</a:t>
            </a:r>
            <a:r>
              <a:rPr lang="en-US" dirty="0">
                <a:solidFill>
                  <a:schemeClr val="bg1"/>
                </a:solidFill>
              </a:rPr>
              <a:t>, but must improve for specific products like credit cards &amp; loans.</a:t>
            </a:r>
          </a:p>
        </p:txBody>
      </p:sp>
    </p:spTree>
    <p:extLst>
      <p:ext uri="{BB962C8B-B14F-4D97-AF65-F5344CB8AC3E}">
        <p14:creationId xmlns:p14="http://schemas.microsoft.com/office/powerpoint/2010/main" val="313964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89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40F6C-102D-9C5F-A920-AD614188531B}"/>
              </a:ext>
            </a:extLst>
          </p:cNvPr>
          <p:cNvSpPr txBox="1"/>
          <p:nvPr/>
        </p:nvSpPr>
        <p:spPr>
          <a:xfrm>
            <a:off x="347661" y="727323"/>
            <a:ext cx="11496675" cy="1631216"/>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IN" sz="2400" b="1" dirty="0">
                <a:ln/>
                <a:solidFill>
                  <a:schemeClr val="bg1"/>
                </a:solidFill>
              </a:rPr>
              <a:t>🧾</a:t>
            </a:r>
            <a:r>
              <a:rPr lang="en-IN" sz="2400" b="1" dirty="0">
                <a:ln/>
                <a:solidFill>
                  <a:schemeClr val="accent2"/>
                </a:solidFill>
              </a:rPr>
              <a:t> </a:t>
            </a:r>
            <a:r>
              <a:rPr lang="en-IN" sz="2800" b="1" dirty="0">
                <a:ln/>
                <a:solidFill>
                  <a:schemeClr val="accent2"/>
                </a:solidFill>
              </a:rPr>
              <a:t>Problem Statement</a:t>
            </a:r>
            <a:br>
              <a:rPr lang="en-IN" sz="1800" b="1" dirty="0">
                <a:ln/>
                <a:solidFill>
                  <a:schemeClr val="bg1"/>
                </a:solidFill>
              </a:rPr>
            </a:br>
            <a:r>
              <a:rPr lang="en-US" dirty="0">
                <a:ln/>
                <a:solidFill>
                  <a:schemeClr val="bg1"/>
                </a:solidFill>
              </a:rPr>
              <a:t>Bank of America receives a significant number of consumer complaints annually. These complaints cover a range of financial products and services and contain crucial information regarding customer dissatisfaction, complaint resolution, and service gaps. This analysis aims to uncover complaint trends, evaluate response effectiveness, and provide insights for improving customer service, regulatory compliance, and policy reforms.</a:t>
            </a:r>
            <a:endParaRPr lang="en-IN" dirty="0">
              <a:ln/>
              <a:solidFill>
                <a:schemeClr val="bg1"/>
              </a:solidFill>
            </a:endParaRPr>
          </a:p>
        </p:txBody>
      </p:sp>
      <p:sp>
        <p:nvSpPr>
          <p:cNvPr id="11" name="TextBox 10">
            <a:extLst>
              <a:ext uri="{FF2B5EF4-FFF2-40B4-BE49-F238E27FC236}">
                <a16:creationId xmlns:a16="http://schemas.microsoft.com/office/drawing/2014/main" id="{6FC32A09-5BEE-9D54-88BF-5D7E08E23285}"/>
              </a:ext>
            </a:extLst>
          </p:cNvPr>
          <p:cNvSpPr txBox="1"/>
          <p:nvPr/>
        </p:nvSpPr>
        <p:spPr>
          <a:xfrm>
            <a:off x="2647950" y="2606665"/>
            <a:ext cx="6172200" cy="3508653"/>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2000" b="1" dirty="0">
                <a:ln/>
                <a:solidFill>
                  <a:srgbClr val="FF0000"/>
                </a:solidFill>
              </a:rPr>
              <a:t> 🎯 </a:t>
            </a:r>
            <a:r>
              <a:rPr lang="en-US" sz="2400" b="1" dirty="0">
                <a:ln/>
                <a:solidFill>
                  <a:schemeClr val="accent3"/>
                </a:solidFill>
              </a:rPr>
              <a:t>Project Objectives</a:t>
            </a:r>
          </a:p>
          <a:p>
            <a:endParaRPr lang="en-US" b="1" dirty="0">
              <a:ln/>
              <a:solidFill>
                <a:schemeClr val="accent3"/>
              </a:solidFill>
            </a:endParaRPr>
          </a:p>
          <a:p>
            <a:pPr marL="342900" indent="-342900">
              <a:buFont typeface="+mj-lt"/>
              <a:buAutoNum type="arabicPeriod"/>
            </a:pPr>
            <a:r>
              <a:rPr lang="en-US" b="1" dirty="0">
                <a:ln/>
                <a:solidFill>
                  <a:schemeClr val="bg1"/>
                </a:solidFill>
              </a:rPr>
              <a:t>Analyze trends in complaints</a:t>
            </a:r>
          </a:p>
          <a:p>
            <a:pPr marL="342900" indent="-342900">
              <a:buFont typeface="+mj-lt"/>
              <a:buAutoNum type="arabicPeriod"/>
            </a:pPr>
            <a:endParaRPr lang="en-US" b="1" dirty="0">
              <a:ln/>
              <a:solidFill>
                <a:schemeClr val="bg1"/>
              </a:solidFill>
            </a:endParaRPr>
          </a:p>
          <a:p>
            <a:pPr marL="342900" indent="-342900">
              <a:buFont typeface="+mj-lt"/>
              <a:buAutoNum type="arabicPeriod"/>
            </a:pPr>
            <a:r>
              <a:rPr lang="en-US" b="1" dirty="0">
                <a:ln/>
                <a:solidFill>
                  <a:schemeClr val="bg1"/>
                </a:solidFill>
              </a:rPr>
              <a:t>Identify product &amp; issue insights </a:t>
            </a:r>
          </a:p>
          <a:p>
            <a:pPr marL="342900" indent="-342900">
              <a:buFont typeface="+mj-lt"/>
              <a:buAutoNum type="arabicPeriod"/>
            </a:pPr>
            <a:endParaRPr lang="en-US" b="1" dirty="0">
              <a:ln/>
              <a:solidFill>
                <a:schemeClr val="bg1"/>
              </a:solidFill>
            </a:endParaRPr>
          </a:p>
          <a:p>
            <a:pPr marL="342900" indent="-342900">
              <a:buFont typeface="+mj-lt"/>
              <a:buAutoNum type="arabicPeriod"/>
            </a:pPr>
            <a:r>
              <a:rPr lang="en-US" b="1" dirty="0">
                <a:ln/>
                <a:solidFill>
                  <a:schemeClr val="bg1"/>
                </a:solidFill>
              </a:rPr>
              <a:t>Evaluate resolution types and timeliness</a:t>
            </a:r>
          </a:p>
          <a:p>
            <a:pPr marL="342900" indent="-342900">
              <a:buFont typeface="+mj-lt"/>
              <a:buAutoNum type="arabicPeriod"/>
            </a:pPr>
            <a:endParaRPr lang="en-US" b="1" dirty="0">
              <a:ln/>
              <a:solidFill>
                <a:schemeClr val="bg1"/>
              </a:solidFill>
            </a:endParaRPr>
          </a:p>
          <a:p>
            <a:pPr marL="342900" indent="-342900">
              <a:buFont typeface="+mj-lt"/>
              <a:buAutoNum type="arabicPeriod"/>
            </a:pPr>
            <a:r>
              <a:rPr lang="en-US" b="1" dirty="0">
                <a:ln/>
                <a:solidFill>
                  <a:schemeClr val="bg1"/>
                </a:solidFill>
              </a:rPr>
              <a:t>Uncover deeper issue-level patterns</a:t>
            </a:r>
          </a:p>
          <a:p>
            <a:pPr marL="342900" indent="-342900">
              <a:buFont typeface="+mj-lt"/>
              <a:buAutoNum type="arabicPeriod"/>
            </a:pPr>
            <a:endParaRPr lang="en-US" b="1" dirty="0">
              <a:ln/>
              <a:solidFill>
                <a:schemeClr val="bg1"/>
              </a:solidFill>
            </a:endParaRPr>
          </a:p>
          <a:p>
            <a:pPr marL="342900" indent="-342900">
              <a:buFont typeface="+mj-lt"/>
              <a:buAutoNum type="arabicPeriod"/>
            </a:pPr>
            <a:r>
              <a:rPr lang="en-US" b="1" dirty="0">
                <a:ln/>
                <a:solidFill>
                  <a:schemeClr val="bg1"/>
                </a:solidFill>
              </a:rPr>
              <a:t>Provide actionable insights for decision-makers</a:t>
            </a:r>
          </a:p>
          <a:p>
            <a:endParaRPr lang="en-IN" b="1" dirty="0">
              <a:ln/>
              <a:solidFill>
                <a:schemeClr val="accent3"/>
              </a:solidFill>
            </a:endParaRPr>
          </a:p>
        </p:txBody>
      </p:sp>
      <p:pic>
        <p:nvPicPr>
          <p:cNvPr id="12" name="Content Placeholder 5">
            <a:extLst>
              <a:ext uri="{FF2B5EF4-FFF2-40B4-BE49-F238E27FC236}">
                <a16:creationId xmlns:a16="http://schemas.microsoft.com/office/drawing/2014/main" id="{A96F6D27-4CD9-7EB2-89EF-994BE2036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222" y="34183"/>
            <a:ext cx="1389061" cy="589176"/>
          </a:xfrm>
          <a:prstGeom prst="rect">
            <a:avLst/>
          </a:prstGeom>
        </p:spPr>
      </p:pic>
    </p:spTree>
    <p:extLst>
      <p:ext uri="{BB962C8B-B14F-4D97-AF65-F5344CB8AC3E}">
        <p14:creationId xmlns:p14="http://schemas.microsoft.com/office/powerpoint/2010/main" val="285216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7E011-8E49-91DD-04EF-E4719BFCC984}"/>
              </a:ext>
            </a:extLst>
          </p:cNvPr>
          <p:cNvSpPr txBox="1"/>
          <p:nvPr/>
        </p:nvSpPr>
        <p:spPr>
          <a:xfrm>
            <a:off x="850637" y="727309"/>
            <a:ext cx="10729223" cy="1415772"/>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chemeClr val="bg1"/>
                </a:solidFill>
              </a:rPr>
              <a:t>📊 </a:t>
            </a:r>
            <a:r>
              <a:rPr lang="en-US" sz="1600" b="1" dirty="0">
                <a:solidFill>
                  <a:schemeClr val="bg2"/>
                </a:solidFill>
              </a:rPr>
              <a:t>Dataset Overview</a:t>
            </a:r>
          </a:p>
          <a:p>
            <a:r>
              <a:rPr lang="en-US" sz="1400" dirty="0">
                <a:solidFill>
                  <a:schemeClr val="bg1"/>
                </a:solidFill>
              </a:rPr>
              <a:t>The dataset consists of</a:t>
            </a:r>
            <a:r>
              <a:rPr lang="en-US" sz="1400" b="1" dirty="0">
                <a:solidFill>
                  <a:schemeClr val="bg1"/>
                </a:solidFill>
              </a:rPr>
              <a:t> 62,516 consumer complaint </a:t>
            </a:r>
            <a:r>
              <a:rPr lang="en-US" sz="1400" dirty="0">
                <a:solidFill>
                  <a:schemeClr val="bg1"/>
                </a:solidFill>
              </a:rPr>
              <a:t>records From </a:t>
            </a:r>
            <a:r>
              <a:rPr lang="en-US" sz="1400" b="1" dirty="0">
                <a:solidFill>
                  <a:schemeClr val="bg1"/>
                </a:solidFill>
              </a:rPr>
              <a:t>51 States</a:t>
            </a:r>
            <a:r>
              <a:rPr lang="en-US" sz="1400" dirty="0">
                <a:solidFill>
                  <a:schemeClr val="bg1"/>
                </a:solidFill>
              </a:rPr>
              <a:t> filed against Bank of America </a:t>
            </a:r>
            <a:r>
              <a:rPr lang="en-US" sz="1400" b="1" dirty="0">
                <a:solidFill>
                  <a:schemeClr val="bg1"/>
                </a:solidFill>
              </a:rPr>
              <a:t>from May 2017 to Aug 2023</a:t>
            </a:r>
            <a:r>
              <a:rPr lang="en-US" sz="1400" dirty="0">
                <a:solidFill>
                  <a:schemeClr val="bg1"/>
                </a:solidFill>
              </a:rPr>
              <a:t>. Each record captures vital information about the nature of the complaint, associated product and issue, how the company responded, and whether the response was timely. </a:t>
            </a:r>
          </a:p>
          <a:p>
            <a:r>
              <a:rPr lang="en-US" sz="1400" dirty="0">
                <a:solidFill>
                  <a:schemeClr val="bg1"/>
                </a:solidFill>
              </a:rPr>
              <a:t>This dataset provides a rich source of insights into customer dissatisfaction, resolution patterns, and operational responsiveness, making it ideal for business and policy-level analysis</a:t>
            </a:r>
          </a:p>
        </p:txBody>
      </p:sp>
      <p:sp>
        <p:nvSpPr>
          <p:cNvPr id="7" name="Rectangle 2">
            <a:extLst>
              <a:ext uri="{FF2B5EF4-FFF2-40B4-BE49-F238E27FC236}">
                <a16:creationId xmlns:a16="http://schemas.microsoft.com/office/drawing/2014/main" id="{C22A0BD5-6084-5F98-6402-31C0CC896B78}"/>
              </a:ext>
            </a:extLst>
          </p:cNvPr>
          <p:cNvSpPr>
            <a:spLocks noChangeArrowheads="1"/>
          </p:cNvSpPr>
          <p:nvPr/>
        </p:nvSpPr>
        <p:spPr bwMode="auto">
          <a:xfrm>
            <a:off x="1837932" y="2306536"/>
            <a:ext cx="7912983" cy="4339650"/>
          </a:xfrm>
          <a:prstGeom prst="rect">
            <a:avLst/>
          </a:prstGeom>
          <a:solidFill>
            <a:schemeClr val="accent2"/>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normalizeH="0" baseline="0" dirty="0">
                <a:solidFill>
                  <a:schemeClr val="bg1"/>
                </a:solidFill>
              </a:rPr>
              <a:t>📌 </a:t>
            </a:r>
            <a:r>
              <a:rPr kumimoji="0" lang="en-US" altLang="en-US" sz="1600" b="1" i="0" u="none" strike="noStrike" normalizeH="0" baseline="0" dirty="0">
                <a:solidFill>
                  <a:schemeClr val="bg2"/>
                </a:solidFill>
              </a:rPr>
              <a:t>Key Features of the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rPr>
              <a:t>🗓️ Complaint Submission &amp; Timeline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Complaint ID – Unique identifier for each consumer complaint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Date Submitted – Date on which the complaint was submitted by the consumer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Date Received – Date the Consumer Financial Protection Bureau (CFPB) officially received the complaint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rPr>
              <a:t>👤 Customer &amp; Product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Submitted Via – Channel through which the complaint was submitted (e.g., Web, Phone,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State – U.S. state of the complainant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Product – The type of financial product involved (e.g., Credit Card, Mortgage, Bank Account)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Sub-Product – More specific product type under the main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rPr>
              <a:t>🚩 Complaint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Issue – General problem faced by the consumer (e.g., Billing Dispute, Account Management)</a:t>
            </a:r>
          </a:p>
          <a:p>
            <a:pPr lvl="0" eaLnBrk="0" fontAlgn="base" hangingPunct="0">
              <a:spcBef>
                <a:spcPct val="0"/>
              </a:spcBef>
              <a:spcAft>
                <a:spcPct val="0"/>
              </a:spcAft>
              <a:buFontTx/>
              <a:buChar char="•"/>
            </a:pPr>
            <a:r>
              <a:rPr kumimoji="0" lang="en-US" altLang="en-US" sz="1200" b="0" i="0" u="none" strike="noStrike" cap="none" normalizeH="0" baseline="0" dirty="0">
                <a:ln>
                  <a:noFill/>
                </a:ln>
                <a:solidFill>
                  <a:schemeClr val="bg1"/>
                </a:solidFill>
                <a:effectLst/>
              </a:rPr>
              <a:t>Sub-Issue – </a:t>
            </a:r>
            <a:r>
              <a:rPr lang="en-US" sz="1200" dirty="0">
                <a:solidFill>
                  <a:schemeClr val="bg1"/>
                </a:solidFill>
              </a:rPr>
              <a:t>More detailed information about the main issue reported by the consumer.</a:t>
            </a:r>
            <a:endParaRPr kumimoji="0" lang="en-US" altLang="en-US" sz="1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rPr>
              <a:t>💬 Company Response</a:t>
            </a:r>
          </a:p>
          <a:p>
            <a:pPr lvl="0" eaLnBrk="0" fontAlgn="base" hangingPunct="0">
              <a:spcBef>
                <a:spcPct val="0"/>
              </a:spcBef>
              <a:spcAft>
                <a:spcPct val="0"/>
              </a:spcAft>
              <a:buFontTx/>
              <a:buChar char="•"/>
            </a:pPr>
            <a:r>
              <a:rPr kumimoji="0" lang="en-US" altLang="en-US" sz="1200" b="0" i="0" u="none" strike="noStrike" cap="none" normalizeH="0" baseline="0" dirty="0">
                <a:ln>
                  <a:noFill/>
                </a:ln>
                <a:solidFill>
                  <a:schemeClr val="bg1"/>
                </a:solidFill>
                <a:effectLst/>
              </a:rPr>
              <a:t>Company Public Response – </a:t>
            </a:r>
            <a:r>
              <a:rPr lang="en-US" sz="1200" dirty="0">
                <a:solidFill>
                  <a:schemeClr val="bg1"/>
                </a:solidFill>
              </a:rPr>
              <a:t>messages or statements made publicly by the company</a:t>
            </a:r>
            <a:endParaRPr kumimoji="0" lang="en-US" altLang="en-US" sz="1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Company Response to Consumer – Official resolution status (e.g., Closed with explanation, Relief provided)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rPr>
              <a:t>⏱️ Resolution Timeliness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rPr>
              <a:t>Timely Response – Indicates whether the company responded within the expected time (Yes/No)</a:t>
            </a:r>
          </a:p>
        </p:txBody>
      </p:sp>
      <p:pic>
        <p:nvPicPr>
          <p:cNvPr id="8" name="Content Placeholder 5">
            <a:extLst>
              <a:ext uri="{FF2B5EF4-FFF2-40B4-BE49-F238E27FC236}">
                <a16:creationId xmlns:a16="http://schemas.microsoft.com/office/drawing/2014/main" id="{07E472FB-2ACC-2353-559A-2AF38662BF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222" y="34183"/>
            <a:ext cx="1389061" cy="589176"/>
          </a:xfrm>
          <a:prstGeom prst="rect">
            <a:avLst/>
          </a:prstGeom>
        </p:spPr>
      </p:pic>
    </p:spTree>
    <p:extLst>
      <p:ext uri="{BB962C8B-B14F-4D97-AF65-F5344CB8AC3E}">
        <p14:creationId xmlns:p14="http://schemas.microsoft.com/office/powerpoint/2010/main" val="3064663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85D2BA87-E901-C054-1D5A-174728CB97E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65008" y="1553401"/>
            <a:ext cx="4512734" cy="2827867"/>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sp>
        <p:nvSpPr>
          <p:cNvPr id="6" name="TextBox 5">
            <a:extLst>
              <a:ext uri="{FF2B5EF4-FFF2-40B4-BE49-F238E27FC236}">
                <a16:creationId xmlns:a16="http://schemas.microsoft.com/office/drawing/2014/main" id="{0777F51F-211D-028F-E4A1-6E2CF5DCCA8C}"/>
              </a:ext>
            </a:extLst>
          </p:cNvPr>
          <p:cNvSpPr txBox="1"/>
          <p:nvPr/>
        </p:nvSpPr>
        <p:spPr>
          <a:xfrm>
            <a:off x="1168400" y="2967335"/>
            <a:ext cx="2252133" cy="461665"/>
          </a:xfrm>
          <a:prstGeom prst="rect">
            <a:avLst/>
          </a:prstGeom>
          <a:solidFill>
            <a:schemeClr val="bg1"/>
          </a:solidFill>
          <a:effectLst>
            <a:outerShdw blurRad="50800" dist="38100" dir="5400000" algn="t"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400" b="1" dirty="0">
                <a:solidFill>
                  <a:srgbClr val="FF0000"/>
                </a:solidFill>
              </a:rPr>
              <a:t>  SQL QUERIRS  </a:t>
            </a:r>
            <a:endParaRPr lang="en-IN" sz="2400" b="1" dirty="0">
              <a:solidFill>
                <a:srgbClr val="FF0000"/>
              </a:solidFill>
            </a:endParaRPr>
          </a:p>
        </p:txBody>
      </p:sp>
      <p:sp>
        <p:nvSpPr>
          <p:cNvPr id="7" name="Arrow: Right 6">
            <a:extLst>
              <a:ext uri="{FF2B5EF4-FFF2-40B4-BE49-F238E27FC236}">
                <a16:creationId xmlns:a16="http://schemas.microsoft.com/office/drawing/2014/main" id="{45F5B7FD-DC53-1298-4E88-9E9F940B081B}"/>
              </a:ext>
            </a:extLst>
          </p:cNvPr>
          <p:cNvSpPr/>
          <p:nvPr/>
        </p:nvSpPr>
        <p:spPr>
          <a:xfrm>
            <a:off x="8602132" y="2929467"/>
            <a:ext cx="1092201" cy="499533"/>
          </a:xfrm>
          <a:prstGeom prst="rightArrow">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333144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6AAA-6397-0D22-C34F-633291E13084}"/>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9C19F239-6F16-2E61-894F-F80D147FCA2A}"/>
              </a:ext>
            </a:extLst>
          </p:cNvPr>
          <p:cNvSpPr/>
          <p:nvPr/>
        </p:nvSpPr>
        <p:spPr>
          <a:xfrm>
            <a:off x="1789682" y="2545967"/>
            <a:ext cx="8407400" cy="200308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IN" b="1" dirty="0"/>
              <a:t>2)What are the complaint submission channels?</a:t>
            </a:r>
          </a:p>
          <a:p>
            <a:endParaRPr lang="en-IN" b="1" dirty="0">
              <a:ln/>
              <a:solidFill>
                <a:schemeClr val="bg1"/>
              </a:solidFill>
            </a:endParaRPr>
          </a:p>
        </p:txBody>
      </p:sp>
      <p:sp>
        <p:nvSpPr>
          <p:cNvPr id="25" name="TextBox 24">
            <a:extLst>
              <a:ext uri="{FF2B5EF4-FFF2-40B4-BE49-F238E27FC236}">
                <a16:creationId xmlns:a16="http://schemas.microsoft.com/office/drawing/2014/main" id="{F5963CD4-FAE4-EADD-E154-45FD386E4A5F}"/>
              </a:ext>
            </a:extLst>
          </p:cNvPr>
          <p:cNvSpPr txBox="1"/>
          <p:nvPr/>
        </p:nvSpPr>
        <p:spPr>
          <a:xfrm>
            <a:off x="1940656" y="438902"/>
            <a:ext cx="5579533" cy="369332"/>
          </a:xfrm>
          <a:prstGeom prst="rect">
            <a:avLst/>
          </a:prstGeom>
          <a:noFill/>
          <a:ln>
            <a:noFill/>
          </a:ln>
        </p:spPr>
        <p:txBody>
          <a:bodyPr wrap="square" rtlCol="0">
            <a:spAutoFit/>
            <a:scene3d>
              <a:camera prst="orthographicFront"/>
              <a:lightRig rig="harsh" dir="t"/>
            </a:scene3d>
            <a:sp3d prstMaterial="matte">
              <a:contourClr>
                <a:schemeClr val="bg1">
                  <a:lumMod val="65000"/>
                </a:schemeClr>
              </a:contourClr>
            </a:sp3d>
          </a:bodyPr>
          <a:lstStyle/>
          <a:p>
            <a:r>
              <a:rPr lang="en-US" b="1" dirty="0">
                <a:solidFill>
                  <a:schemeClr val="bg1"/>
                </a:solidFill>
              </a:rPr>
              <a:t>1. How many total complaints are in the dataset?</a:t>
            </a:r>
            <a:endParaRPr lang="en-IN" b="1" dirty="0">
              <a:solidFill>
                <a:schemeClr val="bg1"/>
              </a:solidFill>
            </a:endParaRPr>
          </a:p>
        </p:txBody>
      </p:sp>
      <p:sp>
        <p:nvSpPr>
          <p:cNvPr id="37" name="Rectangle 36">
            <a:extLst>
              <a:ext uri="{FF2B5EF4-FFF2-40B4-BE49-F238E27FC236}">
                <a16:creationId xmlns:a16="http://schemas.microsoft.com/office/drawing/2014/main" id="{74530E5F-30D6-967F-E8A6-53AB22EAC490}"/>
              </a:ext>
            </a:extLst>
          </p:cNvPr>
          <p:cNvSpPr/>
          <p:nvPr/>
        </p:nvSpPr>
        <p:spPr>
          <a:xfrm>
            <a:off x="1789682" y="4748473"/>
            <a:ext cx="8407400" cy="18922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t>3)What is the trend of complaints year-wise?</a:t>
            </a:r>
            <a:endParaRPr lang="en-IN" b="1" dirty="0"/>
          </a:p>
        </p:txBody>
      </p:sp>
      <p:pic>
        <p:nvPicPr>
          <p:cNvPr id="47" name="Content Placeholder 5">
            <a:extLst>
              <a:ext uri="{FF2B5EF4-FFF2-40B4-BE49-F238E27FC236}">
                <a16:creationId xmlns:a16="http://schemas.microsoft.com/office/drawing/2014/main" id="{2287978F-81E9-ECDE-F942-7E08F0865DE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272" y="43708"/>
            <a:ext cx="1389061" cy="662348"/>
          </a:xfrm>
          <a:prstGeom prst="rect">
            <a:avLst/>
          </a:prstGeom>
          <a:solidFill>
            <a:schemeClr val="bg1"/>
          </a:solidFill>
          <a:ln>
            <a:noFill/>
          </a:ln>
        </p:spPr>
      </p:pic>
      <p:pic>
        <p:nvPicPr>
          <p:cNvPr id="2" name="Picture 1">
            <a:extLst>
              <a:ext uri="{FF2B5EF4-FFF2-40B4-BE49-F238E27FC236}">
                <a16:creationId xmlns:a16="http://schemas.microsoft.com/office/drawing/2014/main" id="{9E374040-C4FB-5DCD-0AD8-B73A940A44D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078973" y="5228307"/>
            <a:ext cx="3877216" cy="1190791"/>
          </a:xfrm>
          <a:prstGeom prst="rect">
            <a:avLst/>
          </a:prstGeom>
          <a:ln>
            <a:solidFill>
              <a:schemeClr val="accent5">
                <a:lumMod val="50000"/>
              </a:schemeClr>
            </a:solidFill>
          </a:ln>
          <a:scene3d>
            <a:camera prst="orthographicFront"/>
            <a:lightRig rig="threePt" dir="t"/>
          </a:scene3d>
          <a:sp3d extrusionH="76200">
            <a:extrusionClr>
              <a:schemeClr val="tx2">
                <a:lumMod val="40000"/>
                <a:lumOff val="60000"/>
              </a:schemeClr>
            </a:extrusionClr>
          </a:sp3d>
        </p:spPr>
      </p:pic>
      <p:pic>
        <p:nvPicPr>
          <p:cNvPr id="3" name="Picture 2">
            <a:extLst>
              <a:ext uri="{FF2B5EF4-FFF2-40B4-BE49-F238E27FC236}">
                <a16:creationId xmlns:a16="http://schemas.microsoft.com/office/drawing/2014/main" id="{4E070415-56FC-A490-75E2-C6A61B2B83A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7520189" y="4808614"/>
            <a:ext cx="2086266" cy="1724266"/>
          </a:xfrm>
          <a:prstGeom prst="rect">
            <a:avLst/>
          </a:prstGeom>
          <a:ln>
            <a:solidFill>
              <a:schemeClr val="accent5">
                <a:lumMod val="50000"/>
              </a:schemeClr>
            </a:solidFill>
          </a:ln>
        </p:spPr>
      </p:pic>
      <p:sp>
        <p:nvSpPr>
          <p:cNvPr id="7" name="Rectangle 6">
            <a:extLst>
              <a:ext uri="{FF2B5EF4-FFF2-40B4-BE49-F238E27FC236}">
                <a16:creationId xmlns:a16="http://schemas.microsoft.com/office/drawing/2014/main" id="{195F32E1-ECB1-7230-2FA8-962F5145BB4C}"/>
              </a:ext>
            </a:extLst>
          </p:cNvPr>
          <p:cNvSpPr/>
          <p:nvPr/>
        </p:nvSpPr>
        <p:spPr>
          <a:xfrm>
            <a:off x="1789682" y="348484"/>
            <a:ext cx="8407400" cy="200308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endParaRPr lang="en-IN" b="1" dirty="0">
              <a:ln/>
              <a:solidFill>
                <a:schemeClr val="bg1"/>
              </a:solidFill>
            </a:endParaRPr>
          </a:p>
        </p:txBody>
      </p:sp>
      <p:pic>
        <p:nvPicPr>
          <p:cNvPr id="9" name="Picture 8">
            <a:extLst>
              <a:ext uri="{FF2B5EF4-FFF2-40B4-BE49-F238E27FC236}">
                <a16:creationId xmlns:a16="http://schemas.microsoft.com/office/drawing/2014/main" id="{2A926078-C0E1-A038-DE11-DE688D95F79B}"/>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023476" y="3003659"/>
            <a:ext cx="4420217" cy="1133633"/>
          </a:xfrm>
          <a:prstGeom prst="rect">
            <a:avLst/>
          </a:prstGeom>
          <a:ln>
            <a:solidFill>
              <a:schemeClr val="accent5">
                <a:lumMod val="50000"/>
              </a:schemeClr>
            </a:solidFill>
          </a:ln>
        </p:spPr>
      </p:pic>
      <p:pic>
        <p:nvPicPr>
          <p:cNvPr id="10" name="Picture 9">
            <a:extLst>
              <a:ext uri="{FF2B5EF4-FFF2-40B4-BE49-F238E27FC236}">
                <a16:creationId xmlns:a16="http://schemas.microsoft.com/office/drawing/2014/main" id="{71FE53B8-5B97-FC26-3603-90D8B3507A42}"/>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7520189" y="2746065"/>
            <a:ext cx="2086266" cy="1667108"/>
          </a:xfrm>
          <a:prstGeom prst="rect">
            <a:avLst/>
          </a:prstGeom>
          <a:ln>
            <a:solidFill>
              <a:schemeClr val="accent5">
                <a:lumMod val="50000"/>
              </a:schemeClr>
            </a:solidFill>
          </a:ln>
        </p:spPr>
      </p:pic>
      <p:pic>
        <p:nvPicPr>
          <p:cNvPr id="13" name="Picture 12" descr="A black and blue text&#10;&#10;AI-generated content may be incorrect.">
            <a:extLst>
              <a:ext uri="{FF2B5EF4-FFF2-40B4-BE49-F238E27FC236}">
                <a16:creationId xmlns:a16="http://schemas.microsoft.com/office/drawing/2014/main" id="{E485BB7D-740D-66CA-AD1A-298E0B1B3D08}"/>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65000"/>
                    </a14:imgEffect>
                    <a14:imgEffect>
                      <a14:brightnessContrast bright="2000" contrast="20000"/>
                    </a14:imgEffect>
                  </a14:imgLayer>
                </a14:imgProps>
              </a:ext>
              <a:ext uri="{28A0092B-C50C-407E-A947-70E740481C1C}">
                <a14:useLocalDpi xmlns:a14="http://schemas.microsoft.com/office/drawing/2010/main" val="0"/>
              </a:ext>
            </a:extLst>
          </a:blip>
          <a:stretch>
            <a:fillRect/>
          </a:stretch>
        </p:blipFill>
        <p:spPr>
          <a:xfrm>
            <a:off x="1994918" y="1037819"/>
            <a:ext cx="4966414" cy="866464"/>
          </a:xfrm>
          <a:prstGeom prst="rect">
            <a:avLst/>
          </a:prstGeom>
          <a:gradFill>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88900" cap="sq">
            <a:solidFill>
              <a:srgbClr val="FFFFFF"/>
            </a:solidFill>
            <a:miter lim="800000"/>
          </a:ln>
          <a:effectLst>
            <a:outerShdw blurRad="55000" dist="18000" dir="5400000" algn="tl" rotWithShape="0">
              <a:srgbClr val="000000">
                <a:alpha val="40000"/>
              </a:srgbClr>
            </a:outerShdw>
            <a:softEdge rad="0"/>
          </a:effectLst>
          <a:scene3d>
            <a:camera prst="orthographicFront"/>
            <a:lightRig rig="twoPt" dir="t">
              <a:rot lat="0" lon="0" rev="7200000"/>
            </a:lightRig>
          </a:scene3d>
          <a:sp3d extrusionH="76200">
            <a:extrusionClr>
              <a:schemeClr val="tx1"/>
            </a:extrusionClr>
            <a:contourClr>
              <a:srgbClr val="FFFFFF"/>
            </a:contourClr>
          </a:sp3d>
        </p:spPr>
      </p:pic>
      <p:pic>
        <p:nvPicPr>
          <p:cNvPr id="14" name="Picture 13" descr="A close-up of a number&#10;&#10;AI-generated content may be incorrect.">
            <a:extLst>
              <a:ext uri="{FF2B5EF4-FFF2-40B4-BE49-F238E27FC236}">
                <a16:creationId xmlns:a16="http://schemas.microsoft.com/office/drawing/2014/main" id="{FF4C10F4-F0E8-DB11-4347-09EF557B0DBA}"/>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100000"/>
                    </a14:imgEffect>
                    <a14:imgEffect>
                      <a14:brightnessContrast bright="-9000" contrast="10000"/>
                    </a14:imgEffect>
                  </a14:imgLayer>
                </a14:imgProps>
              </a:ext>
              <a:ext uri="{28A0092B-C50C-407E-A947-70E740481C1C}">
                <a14:useLocalDpi xmlns:a14="http://schemas.microsoft.com/office/drawing/2010/main" val="0"/>
              </a:ext>
            </a:extLst>
          </a:blip>
          <a:stretch>
            <a:fillRect/>
          </a:stretch>
        </p:blipFill>
        <p:spPr>
          <a:xfrm>
            <a:off x="7978504" y="1078068"/>
            <a:ext cx="1169636" cy="785965"/>
          </a:xfrm>
          <a:prstGeom prst="rect">
            <a:avLst/>
          </a:prstGeom>
          <a:gradFill>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88900" cap="sq">
            <a:solidFill>
              <a:srgbClr val="FFFFFF"/>
            </a:solidFill>
            <a:miter lim="800000"/>
          </a:ln>
          <a:effectLst>
            <a:outerShdw blurRad="55000" dist="18000" dir="5400000" algn="tl" rotWithShape="0">
              <a:srgbClr val="000000">
                <a:alpha val="40000"/>
              </a:srgbClr>
            </a:outerShdw>
            <a:softEdge rad="0"/>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361763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590E520D-5F31-807B-10FB-0FA1DAB1CF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797" y="34183"/>
            <a:ext cx="1389061" cy="589176"/>
          </a:xfrm>
          <a:prstGeom prst="rect">
            <a:avLst/>
          </a:prstGeom>
        </p:spPr>
      </p:pic>
      <p:sp>
        <p:nvSpPr>
          <p:cNvPr id="8" name="Rectangle 7">
            <a:extLst>
              <a:ext uri="{FF2B5EF4-FFF2-40B4-BE49-F238E27FC236}">
                <a16:creationId xmlns:a16="http://schemas.microsoft.com/office/drawing/2014/main" id="{FC8181DC-AF5B-1067-6867-D4BBC3522AE0}"/>
              </a:ext>
            </a:extLst>
          </p:cNvPr>
          <p:cNvSpPr/>
          <p:nvPr/>
        </p:nvSpPr>
        <p:spPr>
          <a:xfrm>
            <a:off x="1892300" y="2446861"/>
            <a:ext cx="8407400" cy="195765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IN" b="1" dirty="0">
                <a:ln w="0"/>
                <a:solidFill>
                  <a:schemeClr val="bg1"/>
                </a:solidFill>
                <a:effectLst>
                  <a:outerShdw blurRad="38100" dist="19050" dir="2700000" algn="tl" rotWithShape="0">
                    <a:schemeClr val="dk1">
                      <a:alpha val="40000"/>
                    </a:schemeClr>
                  </a:outerShdw>
                </a:effectLst>
              </a:rPr>
              <a:t>5) </a:t>
            </a:r>
            <a:r>
              <a:rPr lang="en-US" b="1" dirty="0">
                <a:solidFill>
                  <a:schemeClr val="bg1"/>
                </a:solidFill>
              </a:rPr>
              <a:t>In which months do complaints spike the most?</a:t>
            </a:r>
            <a:endParaRPr lang="en-IN" b="1" dirty="0">
              <a:ln w="0"/>
              <a:solidFill>
                <a:schemeClr val="bg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0D74137-F692-9036-58A1-EB28EE73ED74}"/>
              </a:ext>
            </a:extLst>
          </p:cNvPr>
          <p:cNvSpPr/>
          <p:nvPr/>
        </p:nvSpPr>
        <p:spPr>
          <a:xfrm>
            <a:off x="1892300" y="220131"/>
            <a:ext cx="8407400" cy="209612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IN" b="1" dirty="0">
                <a:ln w="0"/>
                <a:solidFill>
                  <a:schemeClr val="bg1"/>
                </a:solidFill>
                <a:effectLst>
                  <a:outerShdw blurRad="38100" dist="19050" dir="2700000" algn="tl" rotWithShape="0">
                    <a:schemeClr val="dk1">
                      <a:alpha val="40000"/>
                    </a:schemeClr>
                  </a:outerShdw>
                </a:effectLst>
              </a:rPr>
              <a:t>4) Month wise Complaints</a:t>
            </a:r>
          </a:p>
        </p:txBody>
      </p:sp>
      <p:pic>
        <p:nvPicPr>
          <p:cNvPr id="35" name="Picture 34">
            <a:extLst>
              <a:ext uri="{FF2B5EF4-FFF2-40B4-BE49-F238E27FC236}">
                <a16:creationId xmlns:a16="http://schemas.microsoft.com/office/drawing/2014/main" id="{3BD86A28-DECB-EB2F-1AAF-DFAE9E91B88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44972" y="880982"/>
            <a:ext cx="4429743" cy="1152686"/>
          </a:xfrm>
          <a:prstGeom prst="rect">
            <a:avLst/>
          </a:prstGeom>
          <a:ln>
            <a:solidFill>
              <a:schemeClr val="accent5">
                <a:lumMod val="50000"/>
              </a:schemeClr>
            </a:solidFill>
          </a:ln>
        </p:spPr>
      </p:pic>
      <p:pic>
        <p:nvPicPr>
          <p:cNvPr id="39" name="Picture 38">
            <a:extLst>
              <a:ext uri="{FF2B5EF4-FFF2-40B4-BE49-F238E27FC236}">
                <a16:creationId xmlns:a16="http://schemas.microsoft.com/office/drawing/2014/main" id="{9C33F009-4ECB-86D8-12B5-2E3E50179BD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294378" y="290671"/>
            <a:ext cx="2392547" cy="1981200"/>
          </a:xfrm>
          <a:prstGeom prst="rect">
            <a:avLst/>
          </a:prstGeom>
          <a:ln>
            <a:solidFill>
              <a:schemeClr val="accent5">
                <a:lumMod val="50000"/>
              </a:schemeClr>
            </a:solidFill>
          </a:ln>
        </p:spPr>
      </p:pic>
      <p:pic>
        <p:nvPicPr>
          <p:cNvPr id="2" name="Content Placeholder 5">
            <a:extLst>
              <a:ext uri="{FF2B5EF4-FFF2-40B4-BE49-F238E27FC236}">
                <a16:creationId xmlns:a16="http://schemas.microsoft.com/office/drawing/2014/main" id="{3926C772-6A8A-0C36-DD85-11889E7BB218}"/>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72" y="43708"/>
            <a:ext cx="1389061" cy="662348"/>
          </a:xfrm>
          <a:prstGeom prst="rect">
            <a:avLst/>
          </a:prstGeom>
          <a:solidFill>
            <a:schemeClr val="bg1"/>
          </a:solidFill>
          <a:ln>
            <a:noFill/>
          </a:ln>
        </p:spPr>
      </p:pic>
      <p:sp>
        <p:nvSpPr>
          <p:cNvPr id="3" name="Rectangle 2">
            <a:extLst>
              <a:ext uri="{FF2B5EF4-FFF2-40B4-BE49-F238E27FC236}">
                <a16:creationId xmlns:a16="http://schemas.microsoft.com/office/drawing/2014/main" id="{662C53B9-D2ED-2254-C9CB-760EC7F3FE17}"/>
              </a:ext>
            </a:extLst>
          </p:cNvPr>
          <p:cNvSpPr/>
          <p:nvPr/>
        </p:nvSpPr>
        <p:spPr>
          <a:xfrm>
            <a:off x="1892300" y="4541748"/>
            <a:ext cx="8407400" cy="209612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endParaRPr lang="en-IN" b="1"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5AD16824-37E6-CB09-9ECB-7A556AFD34A9}"/>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145936" y="5157216"/>
            <a:ext cx="4200000" cy="1159897"/>
          </a:xfrm>
          <a:prstGeom prst="rect">
            <a:avLst/>
          </a:prstGeom>
          <a:ln>
            <a:solidFill>
              <a:schemeClr val="accent1"/>
            </a:solidFill>
          </a:ln>
        </p:spPr>
      </p:pic>
      <p:sp>
        <p:nvSpPr>
          <p:cNvPr id="7" name="TextBox 6">
            <a:extLst>
              <a:ext uri="{FF2B5EF4-FFF2-40B4-BE49-F238E27FC236}">
                <a16:creationId xmlns:a16="http://schemas.microsoft.com/office/drawing/2014/main" id="{5734A5B0-DE35-7FAB-9C21-CF2C74215F71}"/>
              </a:ext>
            </a:extLst>
          </p:cNvPr>
          <p:cNvSpPr txBox="1"/>
          <p:nvPr/>
        </p:nvSpPr>
        <p:spPr>
          <a:xfrm>
            <a:off x="1892300" y="4612894"/>
            <a:ext cx="4045115" cy="369332"/>
          </a:xfrm>
          <a:prstGeom prst="rect">
            <a:avLst/>
          </a:prstGeom>
          <a:noFill/>
        </p:spPr>
        <p:txBody>
          <a:bodyPr wrap="square">
            <a:spAutoFit/>
          </a:bodyPr>
          <a:lstStyle/>
          <a:p>
            <a:r>
              <a:rPr lang="en-US" b="1" dirty="0">
                <a:ln w="0"/>
                <a:solidFill>
                  <a:schemeClr val="bg1"/>
                </a:solidFill>
                <a:effectLst>
                  <a:outerShdw blurRad="38100" dist="19050" dir="2700000" algn="tl" rotWithShape="0">
                    <a:schemeClr val="dk1">
                      <a:alpha val="40000"/>
                    </a:schemeClr>
                  </a:outerShdw>
                </a:effectLst>
              </a:rPr>
              <a:t>6) States with Most Complaints</a:t>
            </a:r>
          </a:p>
        </p:txBody>
      </p:sp>
      <p:pic>
        <p:nvPicPr>
          <p:cNvPr id="9" name="Picture 8">
            <a:extLst>
              <a:ext uri="{FF2B5EF4-FFF2-40B4-BE49-F238E27FC236}">
                <a16:creationId xmlns:a16="http://schemas.microsoft.com/office/drawing/2014/main" id="{46101204-87A1-B712-997A-F0489FF52B0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8030044" y="4612894"/>
            <a:ext cx="1381318" cy="1838582"/>
          </a:xfrm>
          <a:prstGeom prst="rect">
            <a:avLst/>
          </a:prstGeom>
          <a:ln>
            <a:solidFill>
              <a:schemeClr val="accent1"/>
            </a:solidFill>
          </a:ln>
        </p:spPr>
      </p:pic>
      <p:pic>
        <p:nvPicPr>
          <p:cNvPr id="17" name="Picture 16">
            <a:extLst>
              <a:ext uri="{FF2B5EF4-FFF2-40B4-BE49-F238E27FC236}">
                <a16:creationId xmlns:a16="http://schemas.microsoft.com/office/drawing/2014/main" id="{09FD6313-B7C8-E9F1-1FA8-3C6B90DA3E35}"/>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70000"/>
                    </a14:imgEffect>
                  </a14:imgLayer>
                </a14:imgProps>
              </a:ext>
            </a:extLst>
          </a:blip>
          <a:stretch>
            <a:fillRect/>
          </a:stretch>
        </p:blipFill>
        <p:spPr>
          <a:xfrm>
            <a:off x="2044972" y="3077226"/>
            <a:ext cx="3705742" cy="952633"/>
          </a:xfrm>
          <a:prstGeom prst="rect">
            <a:avLst/>
          </a:prstGeom>
          <a:ln>
            <a:solidFill>
              <a:schemeClr val="accent1"/>
            </a:solidFill>
          </a:ln>
        </p:spPr>
      </p:pic>
      <p:pic>
        <p:nvPicPr>
          <p:cNvPr id="19" name="Picture 18">
            <a:extLst>
              <a:ext uri="{FF2B5EF4-FFF2-40B4-BE49-F238E27FC236}">
                <a16:creationId xmlns:a16="http://schemas.microsoft.com/office/drawing/2014/main" id="{7D6DA098-A047-3E4E-DF11-6E37D7905F28}"/>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a:off x="7294378" y="2920041"/>
            <a:ext cx="1800476" cy="1267002"/>
          </a:xfrm>
          <a:prstGeom prst="rect">
            <a:avLst/>
          </a:prstGeom>
          <a:ln>
            <a:solidFill>
              <a:schemeClr val="accent1"/>
            </a:solidFill>
          </a:ln>
        </p:spPr>
      </p:pic>
    </p:spTree>
    <p:extLst>
      <p:ext uri="{BB962C8B-B14F-4D97-AF65-F5344CB8AC3E}">
        <p14:creationId xmlns:p14="http://schemas.microsoft.com/office/powerpoint/2010/main" val="1113060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3985AC-1EA6-EF64-68D0-3754F856A0D1}"/>
              </a:ext>
            </a:extLst>
          </p:cNvPr>
          <p:cNvSpPr/>
          <p:nvPr/>
        </p:nvSpPr>
        <p:spPr>
          <a:xfrm>
            <a:off x="917188" y="884405"/>
            <a:ext cx="10607126" cy="251618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7) Product Wise Complaints </a:t>
            </a:r>
            <a:endParaRPr lang="en-IN" b="1" dirty="0">
              <a:ln w="0"/>
              <a:solidFill>
                <a:schemeClr val="bg1"/>
              </a:solidFill>
              <a:effectLst>
                <a:outerShdw blurRad="38100" dist="19050" dir="2700000" algn="tl" rotWithShape="0">
                  <a:schemeClr val="dk1">
                    <a:alpha val="40000"/>
                  </a:schemeClr>
                </a:outerShdw>
              </a:effectLst>
            </a:endParaRPr>
          </a:p>
        </p:txBody>
      </p:sp>
      <p:pic>
        <p:nvPicPr>
          <p:cNvPr id="7" name="Content Placeholder 5">
            <a:extLst>
              <a:ext uri="{FF2B5EF4-FFF2-40B4-BE49-F238E27FC236}">
                <a16:creationId xmlns:a16="http://schemas.microsoft.com/office/drawing/2014/main" id="{C76921E6-1F99-1A63-487F-7EF24FDFC6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72" y="43708"/>
            <a:ext cx="1389061" cy="589176"/>
          </a:xfrm>
          <a:prstGeom prst="rect">
            <a:avLst/>
          </a:prstGeom>
        </p:spPr>
      </p:pic>
      <p:pic>
        <p:nvPicPr>
          <p:cNvPr id="13" name="Picture 12">
            <a:extLst>
              <a:ext uri="{FF2B5EF4-FFF2-40B4-BE49-F238E27FC236}">
                <a16:creationId xmlns:a16="http://schemas.microsoft.com/office/drawing/2014/main" id="{5A7F517E-0AE9-86CC-D1A2-F0911556056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91027" y="1104127"/>
            <a:ext cx="5810648" cy="2076740"/>
          </a:xfrm>
          <a:prstGeom prst="rect">
            <a:avLst/>
          </a:prstGeom>
          <a:ln>
            <a:solidFill>
              <a:schemeClr val="accent5">
                <a:lumMod val="50000"/>
              </a:schemeClr>
            </a:solidFill>
          </a:ln>
        </p:spPr>
      </p:pic>
      <p:pic>
        <p:nvPicPr>
          <p:cNvPr id="15" name="Picture 14">
            <a:extLst>
              <a:ext uri="{FF2B5EF4-FFF2-40B4-BE49-F238E27FC236}">
                <a16:creationId xmlns:a16="http://schemas.microsoft.com/office/drawing/2014/main" id="{74719045-B49A-AE11-5ACB-AE85EC50325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90325" y="1666794"/>
            <a:ext cx="3943900" cy="1162212"/>
          </a:xfrm>
          <a:prstGeom prst="rect">
            <a:avLst/>
          </a:prstGeom>
          <a:ln>
            <a:solidFill>
              <a:schemeClr val="accent5">
                <a:lumMod val="50000"/>
              </a:schemeClr>
            </a:solidFill>
          </a:ln>
        </p:spPr>
      </p:pic>
      <p:sp>
        <p:nvSpPr>
          <p:cNvPr id="18" name="Rectangle 17">
            <a:extLst>
              <a:ext uri="{FF2B5EF4-FFF2-40B4-BE49-F238E27FC236}">
                <a16:creationId xmlns:a16="http://schemas.microsoft.com/office/drawing/2014/main" id="{0DE3A8CA-4853-923E-758B-3EF8CC77B11F}"/>
              </a:ext>
            </a:extLst>
          </p:cNvPr>
          <p:cNvSpPr/>
          <p:nvPr/>
        </p:nvSpPr>
        <p:spPr>
          <a:xfrm>
            <a:off x="744802" y="3845773"/>
            <a:ext cx="10951898" cy="26598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8) Sub-Products with Most Complaints</a:t>
            </a:r>
          </a:p>
          <a:p>
            <a:endParaRPr lang="en-US" b="1" dirty="0">
              <a:ln w="0"/>
              <a:solidFill>
                <a:schemeClr val="bg1"/>
              </a:solidFill>
              <a:effectLst>
                <a:outerShdw blurRad="38100" dist="19050" dir="2700000" algn="tl" rotWithShape="0">
                  <a:schemeClr val="dk1">
                    <a:alpha val="40000"/>
                  </a:schemeClr>
                </a:outerShdw>
              </a:effectLst>
            </a:endParaRPr>
          </a:p>
        </p:txBody>
      </p:sp>
      <p:pic>
        <p:nvPicPr>
          <p:cNvPr id="2" name="Content Placeholder 5">
            <a:extLst>
              <a:ext uri="{FF2B5EF4-FFF2-40B4-BE49-F238E27FC236}">
                <a16:creationId xmlns:a16="http://schemas.microsoft.com/office/drawing/2014/main" id="{ADC05B5E-04E8-5BFF-E30F-CF74A95FC4B3}"/>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72" y="62758"/>
            <a:ext cx="1389061" cy="662348"/>
          </a:xfrm>
          <a:prstGeom prst="rect">
            <a:avLst/>
          </a:prstGeom>
          <a:solidFill>
            <a:schemeClr val="bg1"/>
          </a:solidFill>
          <a:ln>
            <a:noFill/>
          </a:ln>
        </p:spPr>
      </p:pic>
      <p:pic>
        <p:nvPicPr>
          <p:cNvPr id="4" name="Picture 3">
            <a:extLst>
              <a:ext uri="{FF2B5EF4-FFF2-40B4-BE49-F238E27FC236}">
                <a16:creationId xmlns:a16="http://schemas.microsoft.com/office/drawing/2014/main" id="{CDABF27C-1189-3BC4-F6DD-ABA0E6F4B14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60000"/>
                    </a14:imgEffect>
                  </a14:imgLayer>
                </a14:imgProps>
              </a:ext>
            </a:extLst>
          </a:blip>
          <a:stretch>
            <a:fillRect/>
          </a:stretch>
        </p:blipFill>
        <p:spPr>
          <a:xfrm>
            <a:off x="923640" y="4691073"/>
            <a:ext cx="4077269" cy="1000265"/>
          </a:xfrm>
          <a:prstGeom prst="rect">
            <a:avLst/>
          </a:prstGeom>
          <a:ln>
            <a:solidFill>
              <a:schemeClr val="tx1"/>
            </a:solidFill>
          </a:ln>
        </p:spPr>
      </p:pic>
      <p:pic>
        <p:nvPicPr>
          <p:cNvPr id="8" name="Picture 7">
            <a:extLst>
              <a:ext uri="{FF2B5EF4-FFF2-40B4-BE49-F238E27FC236}">
                <a16:creationId xmlns:a16="http://schemas.microsoft.com/office/drawing/2014/main" id="{8DFC8C1D-BB0E-FA0F-71A5-994857AE301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5000"/>
                    </a14:imgEffect>
                  </a14:imgLayer>
                </a14:imgProps>
              </a:ext>
            </a:extLst>
          </a:blip>
          <a:stretch>
            <a:fillRect/>
          </a:stretch>
        </p:blipFill>
        <p:spPr>
          <a:xfrm>
            <a:off x="5179747" y="4005072"/>
            <a:ext cx="6420746" cy="2370919"/>
          </a:xfrm>
          <a:prstGeom prst="rect">
            <a:avLst/>
          </a:prstGeom>
          <a:ln>
            <a:solidFill>
              <a:schemeClr val="tx1"/>
            </a:solidFill>
          </a:ln>
        </p:spPr>
      </p:pic>
    </p:spTree>
    <p:extLst>
      <p:ext uri="{BB962C8B-B14F-4D97-AF65-F5344CB8AC3E}">
        <p14:creationId xmlns:p14="http://schemas.microsoft.com/office/powerpoint/2010/main" val="59966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8C687-9B0A-A78E-5E53-C0B86DEAB836}"/>
            </a:ext>
          </a:extLst>
        </p:cNvPr>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8A6A3C6C-955F-B95B-1F85-436EECCDAE6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797" y="34183"/>
            <a:ext cx="1389061" cy="589176"/>
          </a:xfrm>
          <a:prstGeom prst="rect">
            <a:avLst/>
          </a:prstGeom>
        </p:spPr>
      </p:pic>
      <p:sp>
        <p:nvSpPr>
          <p:cNvPr id="7" name="Rectangle 6">
            <a:extLst>
              <a:ext uri="{FF2B5EF4-FFF2-40B4-BE49-F238E27FC236}">
                <a16:creationId xmlns:a16="http://schemas.microsoft.com/office/drawing/2014/main" id="{04B8DEA4-3BE6-59B6-2217-DA61EE5CC901}"/>
              </a:ext>
            </a:extLst>
          </p:cNvPr>
          <p:cNvSpPr/>
          <p:nvPr/>
        </p:nvSpPr>
        <p:spPr>
          <a:xfrm>
            <a:off x="620051" y="904862"/>
            <a:ext cx="10951898" cy="2341502"/>
          </a:xfrm>
          <a:prstGeom prst="rect">
            <a:avLst/>
          </a:prstGeom>
          <a:ln>
            <a:noFill/>
          </a:ln>
          <a:effectLst/>
          <a:scene3d>
            <a:camera prst="orthographicFront">
              <a:rot lat="0" lon="0" rev="0"/>
            </a:camera>
            <a:lightRig rig="chilly" dir="t">
              <a:rot lat="0" lon="0" rev="18480000"/>
            </a:lightRig>
          </a:scene3d>
          <a:sp3d prstMaterial="clear">
            <a:bevelT h="63500"/>
          </a:sp3d>
        </p:spPr>
        <p:style>
          <a:lnRef idx="0">
            <a:schemeClr val="accent5"/>
          </a:lnRef>
          <a:fillRef idx="3">
            <a:schemeClr val="accent5"/>
          </a:fillRef>
          <a:effectRef idx="3">
            <a:schemeClr val="accent5"/>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9) Top 3 Issues for Top Product</a:t>
            </a:r>
          </a:p>
        </p:txBody>
      </p:sp>
      <p:pic>
        <p:nvPicPr>
          <p:cNvPr id="2" name="Content Placeholder 5">
            <a:extLst>
              <a:ext uri="{FF2B5EF4-FFF2-40B4-BE49-F238E27FC236}">
                <a16:creationId xmlns:a16="http://schemas.microsoft.com/office/drawing/2014/main" id="{5E36E781-D204-3755-3704-023A2F9AB4E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72" y="43708"/>
            <a:ext cx="1389061" cy="662348"/>
          </a:xfrm>
          <a:prstGeom prst="rect">
            <a:avLst/>
          </a:prstGeom>
          <a:solidFill>
            <a:schemeClr val="bg1"/>
          </a:solidFill>
          <a:ln>
            <a:noFill/>
          </a:ln>
        </p:spPr>
      </p:pic>
      <p:sp>
        <p:nvSpPr>
          <p:cNvPr id="6" name="Rectangle 5">
            <a:extLst>
              <a:ext uri="{FF2B5EF4-FFF2-40B4-BE49-F238E27FC236}">
                <a16:creationId xmlns:a16="http://schemas.microsoft.com/office/drawing/2014/main" id="{EEF316B1-9AA1-3DB3-5705-F58E78BD6452}"/>
              </a:ext>
            </a:extLst>
          </p:cNvPr>
          <p:cNvSpPr/>
          <p:nvPr/>
        </p:nvSpPr>
        <p:spPr>
          <a:xfrm>
            <a:off x="620051" y="3642417"/>
            <a:ext cx="10951898" cy="2449575"/>
          </a:xfrm>
          <a:prstGeom prst="rect">
            <a:avLst/>
          </a:prstGeom>
          <a:ln>
            <a:noFill/>
          </a:ln>
          <a:effectLst/>
          <a:scene3d>
            <a:camera prst="orthographicFront">
              <a:rot lat="0" lon="0" rev="0"/>
            </a:camera>
            <a:lightRig rig="chilly" dir="t">
              <a:rot lat="0" lon="0" rev="18480000"/>
            </a:lightRig>
          </a:scene3d>
          <a:sp3d prstMaterial="clear">
            <a:bevelT h="63500"/>
          </a:sp3d>
        </p:spPr>
        <p:style>
          <a:lnRef idx="0">
            <a:schemeClr val="accent5"/>
          </a:lnRef>
          <a:fillRef idx="3">
            <a:schemeClr val="accent5"/>
          </a:fillRef>
          <a:effectRef idx="3">
            <a:schemeClr val="accent5"/>
          </a:effectRef>
          <a:fontRef idx="minor">
            <a:schemeClr val="lt1"/>
          </a:fontRef>
        </p:style>
        <p:txBody>
          <a:bodyPr rtlCol="0" anchor="t"/>
          <a:lstStyle/>
          <a:p>
            <a:endParaRPr lang="en-US" b="1" dirty="0">
              <a:ln w="0"/>
              <a:solidFill>
                <a:schemeClr val="bg1"/>
              </a:solidFill>
              <a:effectLst>
                <a:outerShdw blurRad="38100" dist="19050" dir="2700000" algn="tl" rotWithShape="0">
                  <a:schemeClr val="dk1">
                    <a:alpha val="40000"/>
                  </a:schemeClr>
                </a:outerShdw>
              </a:effectLst>
            </a:endParaRPr>
          </a:p>
          <a:p>
            <a:r>
              <a:rPr lang="en-US" b="1" dirty="0">
                <a:ln w="0"/>
                <a:solidFill>
                  <a:schemeClr val="bg1"/>
                </a:solidFill>
                <a:effectLst>
                  <a:outerShdw blurRad="38100" dist="19050" dir="2700000" algn="tl" rotWithShape="0">
                    <a:schemeClr val="dk1">
                      <a:alpha val="40000"/>
                    </a:schemeClr>
                  </a:outerShdw>
                </a:effectLst>
              </a:rPr>
              <a:t>10) Top Sub-Issues for Product</a:t>
            </a:r>
          </a:p>
        </p:txBody>
      </p:sp>
      <p:pic>
        <p:nvPicPr>
          <p:cNvPr id="9" name="Picture 8">
            <a:extLst>
              <a:ext uri="{FF2B5EF4-FFF2-40B4-BE49-F238E27FC236}">
                <a16:creationId xmlns:a16="http://schemas.microsoft.com/office/drawing/2014/main" id="{745CCC21-B61D-9824-671F-CA8A0A33111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4327" y="4525503"/>
            <a:ext cx="3591426" cy="1028844"/>
          </a:xfrm>
          <a:prstGeom prst="rect">
            <a:avLst/>
          </a:prstGeom>
          <a:ln>
            <a:solidFill>
              <a:schemeClr val="accent1"/>
            </a:solidFill>
          </a:ln>
        </p:spPr>
      </p:pic>
      <p:pic>
        <p:nvPicPr>
          <p:cNvPr id="11" name="Picture 10">
            <a:extLst>
              <a:ext uri="{FF2B5EF4-FFF2-40B4-BE49-F238E27FC236}">
                <a16:creationId xmlns:a16="http://schemas.microsoft.com/office/drawing/2014/main" id="{28816727-0EF8-1BBC-01D0-D29C6FDCEFB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607295" y="4081282"/>
            <a:ext cx="6830378" cy="1571844"/>
          </a:xfrm>
          <a:prstGeom prst="rect">
            <a:avLst/>
          </a:prstGeom>
          <a:ln>
            <a:solidFill>
              <a:schemeClr val="accent1"/>
            </a:solidFill>
          </a:ln>
        </p:spPr>
      </p:pic>
      <p:pic>
        <p:nvPicPr>
          <p:cNvPr id="10" name="Picture 9">
            <a:extLst>
              <a:ext uri="{FF2B5EF4-FFF2-40B4-BE49-F238E27FC236}">
                <a16:creationId xmlns:a16="http://schemas.microsoft.com/office/drawing/2014/main" id="{DDDB3088-4153-BD69-1AA0-70D466735F26}"/>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773379" y="1315143"/>
            <a:ext cx="3572374" cy="1552792"/>
          </a:xfrm>
          <a:prstGeom prst="rect">
            <a:avLst/>
          </a:prstGeom>
          <a:ln>
            <a:solidFill>
              <a:schemeClr val="accent1"/>
            </a:solidFill>
          </a:ln>
        </p:spPr>
      </p:pic>
      <p:pic>
        <p:nvPicPr>
          <p:cNvPr id="15" name="Picture 14">
            <a:extLst>
              <a:ext uri="{FF2B5EF4-FFF2-40B4-BE49-F238E27FC236}">
                <a16:creationId xmlns:a16="http://schemas.microsoft.com/office/drawing/2014/main" id="{E49265EE-8079-5B9D-0BBB-44C01F5F363A}"/>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5952744" y="1464298"/>
            <a:ext cx="4316441" cy="1403637"/>
          </a:xfrm>
          <a:prstGeom prst="rect">
            <a:avLst/>
          </a:prstGeom>
          <a:ln>
            <a:solidFill>
              <a:schemeClr val="accent1"/>
            </a:solidFill>
          </a:ln>
        </p:spPr>
      </p:pic>
    </p:spTree>
    <p:extLst>
      <p:ext uri="{BB962C8B-B14F-4D97-AF65-F5344CB8AC3E}">
        <p14:creationId xmlns:p14="http://schemas.microsoft.com/office/powerpoint/2010/main" val="197659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D9B25937-3C28-A063-5732-04CA4E2B467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272" y="62758"/>
            <a:ext cx="1389061" cy="662348"/>
          </a:xfrm>
          <a:prstGeom prst="rect">
            <a:avLst/>
          </a:prstGeom>
          <a:solidFill>
            <a:schemeClr val="bg1"/>
          </a:solidFill>
          <a:ln>
            <a:noFill/>
          </a:ln>
        </p:spPr>
      </p:pic>
      <p:sp>
        <p:nvSpPr>
          <p:cNvPr id="9" name="Rectangle 8">
            <a:extLst>
              <a:ext uri="{FF2B5EF4-FFF2-40B4-BE49-F238E27FC236}">
                <a16:creationId xmlns:a16="http://schemas.microsoft.com/office/drawing/2014/main" id="{1B54E504-214F-6942-4A51-085F45FE3F7B}"/>
              </a:ext>
            </a:extLst>
          </p:cNvPr>
          <p:cNvSpPr/>
          <p:nvPr/>
        </p:nvSpPr>
        <p:spPr>
          <a:xfrm>
            <a:off x="1938527" y="368154"/>
            <a:ext cx="7973569" cy="3219082"/>
          </a:xfrm>
          <a:prstGeom prst="rect">
            <a:avLst/>
          </a:prstGeom>
          <a:ln>
            <a:noFill/>
          </a:ln>
          <a:effectLst/>
          <a:scene3d>
            <a:camera prst="orthographicFront">
              <a:rot lat="0" lon="0" rev="0"/>
            </a:camera>
            <a:lightRig rig="chilly" dir="t">
              <a:rot lat="0" lon="0" rev="18480000"/>
            </a:lightRig>
          </a:scene3d>
          <a:sp3d prstMaterial="clear">
            <a:bevelT h="63500"/>
          </a:sp3d>
        </p:spPr>
        <p:style>
          <a:lnRef idx="0">
            <a:schemeClr val="accent5"/>
          </a:lnRef>
          <a:fillRef idx="3">
            <a:schemeClr val="accent5"/>
          </a:fillRef>
          <a:effectRef idx="3">
            <a:schemeClr val="accent5"/>
          </a:effectRef>
          <a:fontRef idx="minor">
            <a:schemeClr val="lt1"/>
          </a:fontRef>
        </p:style>
        <p:txBody>
          <a:bodyPr rtlCol="0" anchor="t"/>
          <a:lstStyle/>
          <a:p>
            <a:endParaRPr lang="en-US" b="1" dirty="0">
              <a:ln w="0"/>
              <a:solidFill>
                <a:schemeClr val="bg1"/>
              </a:solidFill>
              <a:effectLst>
                <a:outerShdw blurRad="38100" dist="19050" dir="2700000" algn="tl" rotWithShape="0">
                  <a:schemeClr val="dk1">
                    <a:alpha val="40000"/>
                  </a:schemeClr>
                </a:outerShdw>
              </a:effectLst>
            </a:endParaRPr>
          </a:p>
        </p:txBody>
      </p:sp>
      <p:pic>
        <p:nvPicPr>
          <p:cNvPr id="19" name="Picture 18">
            <a:extLst>
              <a:ext uri="{FF2B5EF4-FFF2-40B4-BE49-F238E27FC236}">
                <a16:creationId xmlns:a16="http://schemas.microsoft.com/office/drawing/2014/main" id="{090356DD-EDAC-A848-F65F-63ECB84A59E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0000"/>
                    </a14:imgEffect>
                  </a14:imgLayer>
                </a14:imgProps>
              </a:ext>
            </a:extLst>
          </a:blip>
          <a:stretch>
            <a:fillRect/>
          </a:stretch>
        </p:blipFill>
        <p:spPr>
          <a:xfrm>
            <a:off x="2392694" y="780269"/>
            <a:ext cx="3938262" cy="876688"/>
          </a:xfrm>
          <a:prstGeom prst="rect">
            <a:avLst/>
          </a:prstGeom>
          <a:ln>
            <a:solidFill>
              <a:schemeClr val="accent1"/>
            </a:solidFill>
          </a:ln>
        </p:spPr>
      </p:pic>
      <p:pic>
        <p:nvPicPr>
          <p:cNvPr id="20" name="Picture 19">
            <a:extLst>
              <a:ext uri="{FF2B5EF4-FFF2-40B4-BE49-F238E27FC236}">
                <a16:creationId xmlns:a16="http://schemas.microsoft.com/office/drawing/2014/main" id="{5703362A-D20A-C805-3E8C-7D16F93BF32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392694" y="1748604"/>
            <a:ext cx="7020905" cy="1705213"/>
          </a:xfrm>
          <a:prstGeom prst="rect">
            <a:avLst/>
          </a:prstGeom>
          <a:ln>
            <a:solidFill>
              <a:schemeClr val="accent1"/>
            </a:solidFill>
          </a:ln>
        </p:spPr>
      </p:pic>
      <p:sp>
        <p:nvSpPr>
          <p:cNvPr id="21" name="TextBox 20">
            <a:extLst>
              <a:ext uri="{FF2B5EF4-FFF2-40B4-BE49-F238E27FC236}">
                <a16:creationId xmlns:a16="http://schemas.microsoft.com/office/drawing/2014/main" id="{5E67B614-B654-E444-E3C7-F6CBB151DC70}"/>
              </a:ext>
            </a:extLst>
          </p:cNvPr>
          <p:cNvSpPr txBox="1"/>
          <p:nvPr/>
        </p:nvSpPr>
        <p:spPr>
          <a:xfrm>
            <a:off x="2308587" y="368154"/>
            <a:ext cx="6096000" cy="369332"/>
          </a:xfrm>
          <a:prstGeom prst="rect">
            <a:avLst/>
          </a:prstGeom>
          <a:noFill/>
        </p:spPr>
        <p:txBody>
          <a:bodyPr wrap="square">
            <a:spAutoFit/>
          </a:bodyPr>
          <a:lstStyle/>
          <a:p>
            <a:r>
              <a:rPr lang="en-US" b="1" dirty="0">
                <a:ln w="0"/>
                <a:solidFill>
                  <a:schemeClr val="bg1"/>
                </a:solidFill>
                <a:effectLst>
                  <a:outerShdw blurRad="38100" dist="19050" dir="2700000" algn="tl" rotWithShape="0">
                    <a:schemeClr val="dk1">
                      <a:alpha val="40000"/>
                    </a:schemeClr>
                  </a:outerShdw>
                </a:effectLst>
              </a:rPr>
              <a:t>11) Public Company Responses  </a:t>
            </a:r>
          </a:p>
        </p:txBody>
      </p:sp>
      <p:sp>
        <p:nvSpPr>
          <p:cNvPr id="22" name="Rectangle 21">
            <a:extLst>
              <a:ext uri="{FF2B5EF4-FFF2-40B4-BE49-F238E27FC236}">
                <a16:creationId xmlns:a16="http://schemas.microsoft.com/office/drawing/2014/main" id="{CD7467C3-E9BF-7516-EE80-71B8E46F9158}"/>
              </a:ext>
            </a:extLst>
          </p:cNvPr>
          <p:cNvSpPr/>
          <p:nvPr/>
        </p:nvSpPr>
        <p:spPr>
          <a:xfrm>
            <a:off x="2250745" y="4206259"/>
            <a:ext cx="7304802" cy="201653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t"/>
          <a:lstStyle/>
          <a:p>
            <a:r>
              <a:rPr lang="en-US" b="1" dirty="0">
                <a:ln w="0"/>
                <a:solidFill>
                  <a:schemeClr val="bg1"/>
                </a:solidFill>
                <a:effectLst>
                  <a:outerShdw blurRad="38100" dist="19050" dir="2700000" algn="tl" rotWithShape="0">
                    <a:schemeClr val="dk1">
                      <a:alpha val="40000"/>
                    </a:schemeClr>
                  </a:outerShdw>
                </a:effectLst>
              </a:rPr>
              <a:t>12) Complaint Resolution Types</a:t>
            </a:r>
          </a:p>
        </p:txBody>
      </p:sp>
      <p:pic>
        <p:nvPicPr>
          <p:cNvPr id="23" name="Picture 22">
            <a:extLst>
              <a:ext uri="{FF2B5EF4-FFF2-40B4-BE49-F238E27FC236}">
                <a16:creationId xmlns:a16="http://schemas.microsoft.com/office/drawing/2014/main" id="{7E65B97F-7349-FB78-34C6-BD36A5902C1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2502246" y="4833324"/>
            <a:ext cx="3400900" cy="704948"/>
          </a:xfrm>
          <a:prstGeom prst="rect">
            <a:avLst/>
          </a:prstGeom>
          <a:ln>
            <a:solidFill>
              <a:schemeClr val="accent1"/>
            </a:solidFill>
          </a:ln>
        </p:spPr>
      </p:pic>
      <p:pic>
        <p:nvPicPr>
          <p:cNvPr id="24" name="Picture 23">
            <a:extLst>
              <a:ext uri="{FF2B5EF4-FFF2-40B4-BE49-F238E27FC236}">
                <a16:creationId xmlns:a16="http://schemas.microsoft.com/office/drawing/2014/main" id="{9E84C502-B487-0CF4-488F-11A44FA7D663}"/>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605154" y="4571497"/>
            <a:ext cx="2619741" cy="1286054"/>
          </a:xfrm>
          <a:prstGeom prst="rect">
            <a:avLst/>
          </a:prstGeom>
          <a:ln>
            <a:solidFill>
              <a:schemeClr val="accent1"/>
            </a:solidFill>
          </a:ln>
        </p:spPr>
      </p:pic>
    </p:spTree>
    <p:extLst>
      <p:ext uri="{BB962C8B-B14F-4D97-AF65-F5344CB8AC3E}">
        <p14:creationId xmlns:p14="http://schemas.microsoft.com/office/powerpoint/2010/main" val="394867183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1416</TotalTime>
  <Words>842</Words>
  <Application>Microsoft Office PowerPoint</Application>
  <PresentationFormat>Widescreen</PresentationFormat>
  <Paragraphs>127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rajenimbalkarparag@outlook.com</dc:creator>
  <cp:lastModifiedBy>rajenimbalkarparag@outlook.com</cp:lastModifiedBy>
  <cp:revision>1</cp:revision>
  <dcterms:created xsi:type="dcterms:W3CDTF">2025-07-26T07:31:14Z</dcterms:created>
  <dcterms:modified xsi:type="dcterms:W3CDTF">2025-07-31T11:40:14Z</dcterms:modified>
</cp:coreProperties>
</file>